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1"/>
  </p:notesMasterIdLst>
  <p:sldIdLst>
    <p:sldId id="320" r:id="rId5"/>
    <p:sldId id="323" r:id="rId6"/>
    <p:sldId id="309" r:id="rId7"/>
    <p:sldId id="324" r:id="rId8"/>
    <p:sldId id="327" r:id="rId9"/>
    <p:sldId id="308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60095"/>
    <a:srgbClr val="4E4E51"/>
    <a:srgbClr val="000000"/>
    <a:srgbClr val="353537"/>
    <a:srgbClr val="2A17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>
        <p:scale>
          <a:sx n="75" d="100"/>
          <a:sy n="75" d="100"/>
        </p:scale>
        <p:origin x="1914" y="8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ell Leung" userId="753963fd-e15e-4235-827f-d5a78c7ffb21" providerId="ADAL" clId="{DE3F132F-CB0E-4007-9AAE-0ED02E3AD5CD}"/>
    <pc:docChg chg="undo custSel delSld modSld">
      <pc:chgData name="Bell Leung" userId="753963fd-e15e-4235-827f-d5a78c7ffb21" providerId="ADAL" clId="{DE3F132F-CB0E-4007-9AAE-0ED02E3AD5CD}" dt="2022-04-21T09:53:58.479" v="88" actId="478"/>
      <pc:docMkLst>
        <pc:docMk/>
      </pc:docMkLst>
      <pc:sldChg chg="del">
        <pc:chgData name="Bell Leung" userId="753963fd-e15e-4235-827f-d5a78c7ffb21" providerId="ADAL" clId="{DE3F132F-CB0E-4007-9AAE-0ED02E3AD5CD}" dt="2022-04-21T09:42:32.644" v="21" actId="47"/>
        <pc:sldMkLst>
          <pc:docMk/>
          <pc:sldMk cId="2240983335" sldId="307"/>
        </pc:sldMkLst>
      </pc:sldChg>
      <pc:sldChg chg="modSp mod">
        <pc:chgData name="Bell Leung" userId="753963fd-e15e-4235-827f-d5a78c7ffb21" providerId="ADAL" clId="{DE3F132F-CB0E-4007-9AAE-0ED02E3AD5CD}" dt="2022-04-21T09:42:40.738" v="34" actId="20577"/>
        <pc:sldMkLst>
          <pc:docMk/>
          <pc:sldMk cId="1830403423" sldId="320"/>
        </pc:sldMkLst>
        <pc:spChg chg="mod">
          <ac:chgData name="Bell Leung" userId="753963fd-e15e-4235-827f-d5a78c7ffb21" providerId="ADAL" clId="{DE3F132F-CB0E-4007-9AAE-0ED02E3AD5CD}" dt="2022-04-21T09:42:40.738" v="34" actId="20577"/>
          <ac:spMkLst>
            <pc:docMk/>
            <pc:sldMk cId="1830403423" sldId="320"/>
            <ac:spMk id="5" creationId="{C09E7ED3-169B-F342-8751-2D071B7FDC0C}"/>
          </ac:spMkLst>
        </pc:spChg>
      </pc:sldChg>
      <pc:sldChg chg="delSp">
        <pc:chgData name="Bell Leung" userId="753963fd-e15e-4235-827f-d5a78c7ffb21" providerId="ADAL" clId="{DE3F132F-CB0E-4007-9AAE-0ED02E3AD5CD}" dt="2022-04-21T09:53:54.867" v="86" actId="478"/>
        <pc:sldMkLst>
          <pc:docMk/>
          <pc:sldMk cId="4134140157" sldId="323"/>
        </pc:sldMkLst>
        <pc:picChg chg="del">
          <ac:chgData name="Bell Leung" userId="753963fd-e15e-4235-827f-d5a78c7ffb21" providerId="ADAL" clId="{DE3F132F-CB0E-4007-9AAE-0ED02E3AD5CD}" dt="2022-04-21T09:53:54.867" v="86" actId="478"/>
          <ac:picMkLst>
            <pc:docMk/>
            <pc:sldMk cId="4134140157" sldId="323"/>
            <ac:picMk id="1026" creationId="{37F82F7E-096B-16CD-D6C1-56C16CB24B5E}"/>
          </ac:picMkLst>
        </pc:picChg>
      </pc:sldChg>
      <pc:sldChg chg="delSp modSp mod">
        <pc:chgData name="Bell Leung" userId="753963fd-e15e-4235-827f-d5a78c7ffb21" providerId="ADAL" clId="{DE3F132F-CB0E-4007-9AAE-0ED02E3AD5CD}" dt="2022-04-21T09:53:57.394" v="87" actId="478"/>
        <pc:sldMkLst>
          <pc:docMk/>
          <pc:sldMk cId="3959869192" sldId="324"/>
        </pc:sldMkLst>
        <pc:spChg chg="mod">
          <ac:chgData name="Bell Leung" userId="753963fd-e15e-4235-827f-d5a78c7ffb21" providerId="ADAL" clId="{DE3F132F-CB0E-4007-9AAE-0ED02E3AD5CD}" dt="2022-04-21T09:34:56.689" v="1" actId="207"/>
          <ac:spMkLst>
            <pc:docMk/>
            <pc:sldMk cId="3959869192" sldId="324"/>
            <ac:spMk id="110" creationId="{0BDF9804-9511-C6BA-9B14-40F1553CEAFC}"/>
          </ac:spMkLst>
        </pc:spChg>
        <pc:picChg chg="del mod">
          <ac:chgData name="Bell Leung" userId="753963fd-e15e-4235-827f-d5a78c7ffb21" providerId="ADAL" clId="{DE3F132F-CB0E-4007-9AAE-0ED02E3AD5CD}" dt="2022-04-21T09:53:57.394" v="87" actId="478"/>
          <ac:picMkLst>
            <pc:docMk/>
            <pc:sldMk cId="3959869192" sldId="324"/>
            <ac:picMk id="1026" creationId="{195444FC-2441-5C2F-0E79-C073342454C7}"/>
          </ac:picMkLst>
        </pc:picChg>
      </pc:sldChg>
      <pc:sldChg chg="addSp delSp modSp mod">
        <pc:chgData name="Bell Leung" userId="753963fd-e15e-4235-827f-d5a78c7ffb21" providerId="ADAL" clId="{DE3F132F-CB0E-4007-9AAE-0ED02E3AD5CD}" dt="2022-04-21T09:53:58.479" v="88" actId="478"/>
        <pc:sldMkLst>
          <pc:docMk/>
          <pc:sldMk cId="1335928258" sldId="327"/>
        </pc:sldMkLst>
        <pc:spChg chg="add mod">
          <ac:chgData name="Bell Leung" userId="753963fd-e15e-4235-827f-d5a78c7ffb21" providerId="ADAL" clId="{DE3F132F-CB0E-4007-9AAE-0ED02E3AD5CD}" dt="2022-04-21T09:45:54.079" v="72" actId="1076"/>
          <ac:spMkLst>
            <pc:docMk/>
            <pc:sldMk cId="1335928258" sldId="327"/>
            <ac:spMk id="3" creationId="{D3BD66EC-5ECE-477B-886D-B22797011716}"/>
          </ac:spMkLst>
        </pc:spChg>
        <pc:spChg chg="mod">
          <ac:chgData name="Bell Leung" userId="753963fd-e15e-4235-827f-d5a78c7ffb21" providerId="ADAL" clId="{DE3F132F-CB0E-4007-9AAE-0ED02E3AD5CD}" dt="2022-04-21T09:41:46.226" v="13" actId="1076"/>
          <ac:spMkLst>
            <pc:docMk/>
            <pc:sldMk cId="1335928258" sldId="327"/>
            <ac:spMk id="10" creationId="{F4C72E75-799B-C87A-B653-DEA6DAE7C3F3}"/>
          </ac:spMkLst>
        </pc:spChg>
        <pc:spChg chg="add mod">
          <ac:chgData name="Bell Leung" userId="753963fd-e15e-4235-827f-d5a78c7ffb21" providerId="ADAL" clId="{DE3F132F-CB0E-4007-9AAE-0ED02E3AD5CD}" dt="2022-04-21T09:47:15.574" v="85" actId="1076"/>
          <ac:spMkLst>
            <pc:docMk/>
            <pc:sldMk cId="1335928258" sldId="327"/>
            <ac:spMk id="15" creationId="{6D624EE3-26B6-40C4-A281-CA9393A43DA3}"/>
          </ac:spMkLst>
        </pc:spChg>
        <pc:spChg chg="mod">
          <ac:chgData name="Bell Leung" userId="753963fd-e15e-4235-827f-d5a78c7ffb21" providerId="ADAL" clId="{DE3F132F-CB0E-4007-9AAE-0ED02E3AD5CD}" dt="2022-04-21T09:41:46.226" v="13" actId="1076"/>
          <ac:spMkLst>
            <pc:docMk/>
            <pc:sldMk cId="1335928258" sldId="327"/>
            <ac:spMk id="17" creationId="{E8C9B3A7-F857-0388-B5C3-786527793670}"/>
          </ac:spMkLst>
        </pc:spChg>
        <pc:spChg chg="mod">
          <ac:chgData name="Bell Leung" userId="753963fd-e15e-4235-827f-d5a78c7ffb21" providerId="ADAL" clId="{DE3F132F-CB0E-4007-9AAE-0ED02E3AD5CD}" dt="2022-04-21T09:43:03.547" v="36" actId="207"/>
          <ac:spMkLst>
            <pc:docMk/>
            <pc:sldMk cId="1335928258" sldId="327"/>
            <ac:spMk id="19" creationId="{BABB8B10-FEA2-6097-8A21-1F542A300069}"/>
          </ac:spMkLst>
        </pc:spChg>
        <pc:graphicFrameChg chg="mod">
          <ac:chgData name="Bell Leung" userId="753963fd-e15e-4235-827f-d5a78c7ffb21" providerId="ADAL" clId="{DE3F132F-CB0E-4007-9AAE-0ED02E3AD5CD}" dt="2022-04-21T09:46:42.504" v="84" actId="207"/>
          <ac:graphicFrameMkLst>
            <pc:docMk/>
            <pc:sldMk cId="1335928258" sldId="327"/>
            <ac:graphicFrameMk id="2" creationId="{C78826DC-8CFA-9882-6F8D-C49400EFC805}"/>
          </ac:graphicFrameMkLst>
        </pc:graphicFrameChg>
        <pc:picChg chg="mod">
          <ac:chgData name="Bell Leung" userId="753963fd-e15e-4235-827f-d5a78c7ffb21" providerId="ADAL" clId="{DE3F132F-CB0E-4007-9AAE-0ED02E3AD5CD}" dt="2022-04-21T09:41:52.802" v="14" actId="1076"/>
          <ac:picMkLst>
            <pc:docMk/>
            <pc:sldMk cId="1335928258" sldId="327"/>
            <ac:picMk id="7" creationId="{EC62E1AB-65C8-5920-74CA-CA61BB9BEE6B}"/>
          </ac:picMkLst>
        </pc:picChg>
        <pc:picChg chg="mod">
          <ac:chgData name="Bell Leung" userId="753963fd-e15e-4235-827f-d5a78c7ffb21" providerId="ADAL" clId="{DE3F132F-CB0E-4007-9AAE-0ED02E3AD5CD}" dt="2022-04-21T09:41:52.802" v="14" actId="1076"/>
          <ac:picMkLst>
            <pc:docMk/>
            <pc:sldMk cId="1335928258" sldId="327"/>
            <ac:picMk id="9" creationId="{27C4B10E-B144-40EE-D119-A8C89E66EE2C}"/>
          </ac:picMkLst>
        </pc:picChg>
        <pc:picChg chg="mod">
          <ac:chgData name="Bell Leung" userId="753963fd-e15e-4235-827f-d5a78c7ffb21" providerId="ADAL" clId="{DE3F132F-CB0E-4007-9AAE-0ED02E3AD5CD}" dt="2022-04-21T09:42:01.417" v="20" actId="1035"/>
          <ac:picMkLst>
            <pc:docMk/>
            <pc:sldMk cId="1335928258" sldId="327"/>
            <ac:picMk id="12" creationId="{DA97A57C-82DE-D92A-EF16-AC806F491D46}"/>
          </ac:picMkLst>
        </pc:picChg>
        <pc:picChg chg="mod">
          <ac:chgData name="Bell Leung" userId="753963fd-e15e-4235-827f-d5a78c7ffb21" providerId="ADAL" clId="{DE3F132F-CB0E-4007-9AAE-0ED02E3AD5CD}" dt="2022-04-21T09:41:46.226" v="13" actId="1076"/>
          <ac:picMkLst>
            <pc:docMk/>
            <pc:sldMk cId="1335928258" sldId="327"/>
            <ac:picMk id="18" creationId="{81ED652F-1B29-89A9-5F3D-E78DEBBF4D91}"/>
          </ac:picMkLst>
        </pc:picChg>
        <pc:picChg chg="del">
          <ac:chgData name="Bell Leung" userId="753963fd-e15e-4235-827f-d5a78c7ffb21" providerId="ADAL" clId="{DE3F132F-CB0E-4007-9AAE-0ED02E3AD5CD}" dt="2022-04-21T09:53:58.479" v="88" actId="478"/>
          <ac:picMkLst>
            <pc:docMk/>
            <pc:sldMk cId="1335928258" sldId="327"/>
            <ac:picMk id="1026" creationId="{03C513B6-4C6F-FCAD-CC93-1EA2CBB26601}"/>
          </ac:picMkLst>
        </pc:picChg>
      </pc:sldChg>
      <pc:sldMasterChg chg="delSldLayout">
        <pc:chgData name="Bell Leung" userId="753963fd-e15e-4235-827f-d5a78c7ffb21" providerId="ADAL" clId="{DE3F132F-CB0E-4007-9AAE-0ED02E3AD5CD}" dt="2022-04-21T09:42:32.644" v="21" actId="47"/>
        <pc:sldMasterMkLst>
          <pc:docMk/>
          <pc:sldMasterMk cId="2633098543" sldId="2147483648"/>
        </pc:sldMasterMkLst>
        <pc:sldLayoutChg chg="del">
          <pc:chgData name="Bell Leung" userId="753963fd-e15e-4235-827f-d5a78c7ffb21" providerId="ADAL" clId="{DE3F132F-CB0E-4007-9AAE-0ED02E3AD5CD}" dt="2022-04-21T09:42:32.644" v="21" actId="47"/>
          <pc:sldLayoutMkLst>
            <pc:docMk/>
            <pc:sldMasterMk cId="2633098543" sldId="2147483648"/>
            <pc:sldLayoutMk cId="536817290" sldId="2147483660"/>
          </pc:sldLayoutMkLst>
        </pc:sldLayoutChg>
      </pc:sldMaster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Y-Values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Sheet1!$A$2:$A$10</c:f>
              <c:numCache>
                <c:formatCode>General</c:formatCode>
                <c:ptCount val="9"/>
                <c:pt idx="0">
                  <c:v>25</c:v>
                </c:pt>
                <c:pt idx="1">
                  <c:v>30</c:v>
                </c:pt>
                <c:pt idx="2">
                  <c:v>35</c:v>
                </c:pt>
                <c:pt idx="3">
                  <c:v>40</c:v>
                </c:pt>
                <c:pt idx="4">
                  <c:v>45</c:v>
                </c:pt>
                <c:pt idx="5">
                  <c:v>50</c:v>
                </c:pt>
                <c:pt idx="6">
                  <c:v>55</c:v>
                </c:pt>
                <c:pt idx="7">
                  <c:v>60</c:v>
                </c:pt>
                <c:pt idx="8">
                  <c:v>65</c:v>
                </c:pt>
              </c:numCache>
            </c:numRef>
          </c:cat>
          <c:val>
            <c:numRef>
              <c:f>Sheet1!$B$2:$B$10</c:f>
              <c:numCache>
                <c:formatCode>General</c:formatCode>
                <c:ptCount val="9"/>
                <c:pt idx="0">
                  <c:v>0</c:v>
                </c:pt>
                <c:pt idx="1">
                  <c:v>50000</c:v>
                </c:pt>
                <c:pt idx="2">
                  <c:v>100000</c:v>
                </c:pt>
                <c:pt idx="3">
                  <c:v>150000</c:v>
                </c:pt>
                <c:pt idx="4">
                  <c:v>200000</c:v>
                </c:pt>
                <c:pt idx="5">
                  <c:v>270000</c:v>
                </c:pt>
                <c:pt idx="6">
                  <c:v>370000</c:v>
                </c:pt>
                <c:pt idx="7">
                  <c:v>550000</c:v>
                </c:pt>
                <c:pt idx="8">
                  <c:v>800000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0-C309-F14B-A9B0-9D167C52B894}"/>
            </c:ext>
          </c:extLst>
        </c:ser>
        <c:ser>
          <c:idx val="2"/>
          <c:order val="1"/>
          <c:tx>
            <c:strRef>
              <c:f>Sheet1!$D$1</c:f>
              <c:strCache>
                <c:ptCount val="1"/>
                <c:pt idx="0">
                  <c:v>Y-Values2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Sheet1!$A$2:$A$10</c:f>
              <c:numCache>
                <c:formatCode>General</c:formatCode>
                <c:ptCount val="9"/>
                <c:pt idx="0">
                  <c:v>25</c:v>
                </c:pt>
                <c:pt idx="1">
                  <c:v>30</c:v>
                </c:pt>
                <c:pt idx="2">
                  <c:v>35</c:v>
                </c:pt>
                <c:pt idx="3">
                  <c:v>40</c:v>
                </c:pt>
                <c:pt idx="4">
                  <c:v>45</c:v>
                </c:pt>
                <c:pt idx="5">
                  <c:v>50</c:v>
                </c:pt>
                <c:pt idx="6">
                  <c:v>55</c:v>
                </c:pt>
                <c:pt idx="7">
                  <c:v>60</c:v>
                </c:pt>
                <c:pt idx="8">
                  <c:v>65</c:v>
                </c:pt>
              </c:numCache>
            </c:numRef>
          </c:cat>
          <c:val>
            <c:numRef>
              <c:f>Sheet1!$D$2:$D$10</c:f>
              <c:numCache>
                <c:formatCode>General</c:formatCode>
                <c:ptCount val="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30000</c:v>
                </c:pt>
                <c:pt idx="4">
                  <c:v>70000</c:v>
                </c:pt>
                <c:pt idx="5">
                  <c:v>130000</c:v>
                </c:pt>
                <c:pt idx="6">
                  <c:v>230000</c:v>
                </c:pt>
                <c:pt idx="7">
                  <c:v>370000</c:v>
                </c:pt>
                <c:pt idx="8">
                  <c:v>600000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3-C309-F14B-A9B0-9D167C52B89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359380143"/>
        <c:axId val="359381791"/>
      </c:lineChart>
      <c:catAx>
        <c:axId val="359380143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59381791"/>
        <c:crosses val="autoZero"/>
        <c:auto val="1"/>
        <c:lblAlgn val="ctr"/>
        <c:lblOffset val="100"/>
        <c:noMultiLvlLbl val="0"/>
      </c:catAx>
      <c:valAx>
        <c:axId val="35938179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[$$-409]#,##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5938014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761182-650E-4D5D-B3C9-ED16775D7855}" type="datetimeFigureOut">
              <a:rPr lang="en-GB" smtClean="0"/>
              <a:t>21/04/2022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14AC29-B9C3-4103-B171-4DC2455405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41128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 cover">
    <p:bg>
      <p:bgPr>
        <a:solidFill>
          <a:srgbClr val="2A177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17515A2-85AD-4A1B-B0B4-2EFD24DB882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91979" y="2479633"/>
            <a:ext cx="6125510" cy="1655762"/>
          </a:xfrm>
          <a:noFill/>
        </p:spPr>
        <p:txBody>
          <a:bodyPr anchor="b">
            <a:normAutofit/>
          </a:bodyPr>
          <a:lstStyle>
            <a:lvl1pPr algn="l"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es-ES" err="1"/>
              <a:t>Title</a:t>
            </a:r>
            <a:endParaRPr lang="es-ES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629732E-EEFA-42AC-9148-C19056DAEB7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91979" y="4142904"/>
            <a:ext cx="6125509" cy="810096"/>
          </a:xfrm>
        </p:spPr>
        <p:txBody>
          <a:bodyPr>
            <a:normAutofit/>
          </a:bodyPr>
          <a:lstStyle>
            <a:lvl1pPr marL="0" indent="0" algn="l">
              <a:buNone/>
              <a:defRPr sz="2200" b="0" i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Subtitle</a:t>
            </a:r>
            <a:r>
              <a:rPr lang="es-ES"/>
              <a:t> </a:t>
            </a:r>
            <a:r>
              <a:rPr lang="es-ES" err="1"/>
              <a:t>goes</a:t>
            </a:r>
            <a:r>
              <a:rPr lang="es-ES"/>
              <a:t> </a:t>
            </a:r>
            <a:r>
              <a:rPr lang="es-ES" err="1"/>
              <a:t>here</a:t>
            </a:r>
            <a:endParaRPr lang="es-ES"/>
          </a:p>
        </p:txBody>
      </p:sp>
      <p:sp>
        <p:nvSpPr>
          <p:cNvPr id="10" name="Marcador de texto 9">
            <a:extLst>
              <a:ext uri="{FF2B5EF4-FFF2-40B4-BE49-F238E27FC236}">
                <a16:creationId xmlns:a16="http://schemas.microsoft.com/office/drawing/2014/main" id="{1179CCD6-20ED-4828-8064-378F389E6CD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1979" y="6105530"/>
            <a:ext cx="4333875" cy="390525"/>
          </a:xfrm>
        </p:spPr>
        <p:txBody>
          <a:bodyPr anchor="ctr">
            <a:normAutofit/>
          </a:bodyPr>
          <a:lstStyle>
            <a:lvl1pPr marL="0" indent="0">
              <a:buNone/>
              <a:defRPr sz="1500">
                <a:solidFill>
                  <a:schemeClr val="bg1"/>
                </a:solidFill>
              </a:defRPr>
            </a:lvl1pPr>
            <a:lvl5pPr>
              <a:defRPr/>
            </a:lvl5pPr>
          </a:lstStyle>
          <a:p>
            <a:pPr lvl="0"/>
            <a:r>
              <a:rPr lang="es-ES"/>
              <a:t>DD.MM.YEAR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49328BC-A14D-AC4C-B055-49813A5D4F5A}"/>
              </a:ext>
            </a:extLst>
          </p:cNvPr>
          <p:cNvSpPr/>
          <p:nvPr userDrawn="1"/>
        </p:nvSpPr>
        <p:spPr>
          <a:xfrm>
            <a:off x="691979" y="4823082"/>
            <a:ext cx="3785428" cy="12991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579C1D9-67E2-BB41-A6F0-2970AE3BAEE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lum bright="100000"/>
          </a:blip>
          <a:stretch>
            <a:fillRect/>
          </a:stretch>
        </p:blipFill>
        <p:spPr>
          <a:xfrm>
            <a:off x="691978" y="771060"/>
            <a:ext cx="2384425" cy="93751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B86C64B-EFE1-5945-A6D2-DFD4F3E3CFA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lum bright="100000"/>
            <a:alphaModFix amt="10000"/>
          </a:blip>
          <a:srcRect t="15350" r="6928" b="7638"/>
          <a:stretch/>
        </p:blipFill>
        <p:spPr>
          <a:xfrm>
            <a:off x="5822731" y="-1"/>
            <a:ext cx="6369269" cy="6858001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46B08DC4-A281-4544-B435-F8114C9C333A}"/>
              </a:ext>
            </a:extLst>
          </p:cNvPr>
          <p:cNvGrpSpPr/>
          <p:nvPr userDrawn="1"/>
        </p:nvGrpSpPr>
        <p:grpSpPr>
          <a:xfrm flipH="1">
            <a:off x="-1531" y="6359076"/>
            <a:ext cx="3434400" cy="498925"/>
            <a:chOff x="8756375" y="6359076"/>
            <a:chExt cx="3435625" cy="498925"/>
          </a:xfrm>
        </p:grpSpPr>
        <p:sp>
          <p:nvSpPr>
            <p:cNvPr id="22" name="Right Triangle 21">
              <a:extLst>
                <a:ext uri="{FF2B5EF4-FFF2-40B4-BE49-F238E27FC236}">
                  <a16:creationId xmlns:a16="http://schemas.microsoft.com/office/drawing/2014/main" id="{36F7D609-5077-484E-AF01-FC7F1D5DE607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rapezium 22">
              <a:extLst>
                <a:ext uri="{FF2B5EF4-FFF2-40B4-BE49-F238E27FC236}">
                  <a16:creationId xmlns:a16="http://schemas.microsoft.com/office/drawing/2014/main" id="{0093C097-2898-C14D-8324-52C6D209B7E8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rapezium 23">
              <a:extLst>
                <a:ext uri="{FF2B5EF4-FFF2-40B4-BE49-F238E27FC236}">
                  <a16:creationId xmlns:a16="http://schemas.microsoft.com/office/drawing/2014/main" id="{D8C92C3C-7F1E-0940-853B-93C7FEBC46D9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8780443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2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pic>
        <p:nvPicPr>
          <p:cNvPr id="19" name="Imagen 8">
            <a:extLst>
              <a:ext uri="{FF2B5EF4-FFF2-40B4-BE49-F238E27FC236}">
                <a16:creationId xmlns:a16="http://schemas.microsoft.com/office/drawing/2014/main" id="{01AFE0F0-C838-4242-8DC5-085DED786A3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biLevel thresh="5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9041" y="304801"/>
            <a:ext cx="738159" cy="697466"/>
          </a:xfrm>
          <a:prstGeom prst="rect">
            <a:avLst/>
          </a:prstGeom>
        </p:spPr>
      </p:pic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5510CCBF-3ED3-4726-BBF8-DD2878A645C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04801" y="1644090"/>
            <a:ext cx="5395348" cy="1392176"/>
          </a:xfrm>
        </p:spPr>
        <p:txBody>
          <a:bodyPr wrap="square" lIns="0" tIns="0" rIns="0" bIns="0">
            <a:spAutoFit/>
          </a:bodyPr>
          <a:lstStyle>
            <a:lvl1pPr>
              <a:buClr>
                <a:srgbClr val="4E4E51"/>
              </a:buClr>
              <a:defRPr>
                <a:solidFill>
                  <a:srgbClr val="4E4E51"/>
                </a:solidFill>
              </a:defRPr>
            </a:lvl1pPr>
            <a:lvl2pPr>
              <a:buClr>
                <a:srgbClr val="4E4E51"/>
              </a:buClr>
              <a:defRPr>
                <a:solidFill>
                  <a:srgbClr val="4E4E51"/>
                </a:solidFill>
              </a:defRPr>
            </a:lvl2pPr>
            <a:lvl3pPr>
              <a:buClr>
                <a:srgbClr val="4E4E51"/>
              </a:buClr>
              <a:defRPr>
                <a:solidFill>
                  <a:srgbClr val="4E4E51"/>
                </a:solidFill>
              </a:defRPr>
            </a:lvl3pPr>
            <a:lvl4pPr>
              <a:buClr>
                <a:srgbClr val="4E4E51"/>
              </a:buClr>
              <a:defRPr>
                <a:solidFill>
                  <a:srgbClr val="4E4E51"/>
                </a:solidFill>
              </a:defRPr>
            </a:lvl4pPr>
            <a:lvl5pPr>
              <a:buClr>
                <a:srgbClr val="4E4E51"/>
              </a:buClr>
              <a:defRPr>
                <a:solidFill>
                  <a:srgbClr val="4E4E5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ext Placeholder 22">
            <a:extLst>
              <a:ext uri="{FF2B5EF4-FFF2-40B4-BE49-F238E27FC236}">
                <a16:creationId xmlns:a16="http://schemas.microsoft.com/office/drawing/2014/main" id="{7AB4F7F1-C3C1-564B-98CD-49801056863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263641" y="1633987"/>
            <a:ext cx="5395348" cy="1392176"/>
          </a:xfrm>
        </p:spPr>
        <p:txBody>
          <a:bodyPr wrap="square" lIns="0" tIns="0" rIns="0" bIns="0">
            <a:spAutoFit/>
          </a:bodyPr>
          <a:lstStyle>
            <a:lvl1pPr>
              <a:buClr>
                <a:srgbClr val="4E4E51"/>
              </a:buClr>
              <a:defRPr>
                <a:solidFill>
                  <a:srgbClr val="4E4E51"/>
                </a:solidFill>
              </a:defRPr>
            </a:lvl1pPr>
            <a:lvl2pPr>
              <a:buClr>
                <a:srgbClr val="4E4E51"/>
              </a:buClr>
              <a:defRPr>
                <a:solidFill>
                  <a:srgbClr val="4E4E51"/>
                </a:solidFill>
              </a:defRPr>
            </a:lvl2pPr>
            <a:lvl3pPr>
              <a:buClr>
                <a:srgbClr val="4E4E51"/>
              </a:buClr>
              <a:defRPr>
                <a:solidFill>
                  <a:srgbClr val="4E4E51"/>
                </a:solidFill>
              </a:defRPr>
            </a:lvl3pPr>
            <a:lvl4pPr>
              <a:buClr>
                <a:srgbClr val="4E4E51"/>
              </a:buClr>
              <a:defRPr>
                <a:solidFill>
                  <a:srgbClr val="4E4E51"/>
                </a:solidFill>
              </a:defRPr>
            </a:lvl4pPr>
            <a:lvl5pPr>
              <a:buClr>
                <a:srgbClr val="4E4E51"/>
              </a:buClr>
              <a:defRPr>
                <a:solidFill>
                  <a:srgbClr val="4E4E5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9BFB28F-5E36-0743-97A5-B922165EA0F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2A177C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10" name="Subtítulo 2">
            <a:extLst>
              <a:ext uri="{FF2B5EF4-FFF2-40B4-BE49-F238E27FC236}">
                <a16:creationId xmlns:a16="http://schemas.microsoft.com/office/drawing/2014/main" id="{8C5A8CB0-D7A4-D040-8E4F-63F04BCB304F}"/>
              </a:ext>
            </a:extLst>
          </p:cNvPr>
          <p:cNvSpPr>
            <a:spLocks noGrp="1"/>
          </p:cNvSpPr>
          <p:nvPr>
            <p:ph type="subTitle" idx="15" hasCustomPrompt="1"/>
          </p:nvPr>
        </p:nvSpPr>
        <p:spPr>
          <a:xfrm>
            <a:off x="317500" y="783710"/>
            <a:ext cx="11569700" cy="412115"/>
          </a:xfrm>
        </p:spPr>
        <p:txBody>
          <a:bodyPr wrap="square" lIns="90000" tIns="46800" rIns="90000" bIns="46800" anchor="ctr" anchorCtr="0">
            <a:normAutofit/>
          </a:bodyPr>
          <a:lstStyle>
            <a:lvl1pPr marL="0" indent="0" algn="l">
              <a:buNone/>
              <a:defRPr sz="1700">
                <a:solidFill>
                  <a:srgbClr val="2A177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Slide</a:t>
            </a:r>
            <a:r>
              <a:rPr lang="es-ES"/>
              <a:t> </a:t>
            </a:r>
            <a:r>
              <a:rPr lang="es-ES" err="1"/>
              <a:t>subtitle</a:t>
            </a:r>
            <a:endParaRPr lang="es-E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70459F2-9030-4F4B-BE71-022CF8D3062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B7327CF-4CA8-1B49-AE16-100711118831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16" name="Right Triangle 15">
              <a:extLst>
                <a:ext uri="{FF2B5EF4-FFF2-40B4-BE49-F238E27FC236}">
                  <a16:creationId xmlns:a16="http://schemas.microsoft.com/office/drawing/2014/main" id="{21A2F3B9-4D78-6D4C-96FE-768739442DE8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rapezium 21">
              <a:extLst>
                <a:ext uri="{FF2B5EF4-FFF2-40B4-BE49-F238E27FC236}">
                  <a16:creationId xmlns:a16="http://schemas.microsoft.com/office/drawing/2014/main" id="{C8064960-E517-C04A-A68F-261CB4DCEE98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rapezium 23">
              <a:extLst>
                <a:ext uri="{FF2B5EF4-FFF2-40B4-BE49-F238E27FC236}">
                  <a16:creationId xmlns:a16="http://schemas.microsoft.com/office/drawing/2014/main" id="{A5D987B8-D6E3-394E-9200-E31BF6E1163B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8790900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70D7CC3-B66C-4696-904D-CE9FDC9AC13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17500" y="1654751"/>
            <a:ext cx="4564743" cy="4373618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/>
              <a:t>Text </a:t>
            </a:r>
            <a:r>
              <a:rPr lang="es-ES" err="1"/>
              <a:t>or</a:t>
            </a:r>
            <a:r>
              <a:rPr lang="es-ES"/>
              <a:t> </a:t>
            </a:r>
            <a:r>
              <a:rPr lang="es-ES" err="1"/>
              <a:t>custom</a:t>
            </a:r>
            <a:r>
              <a:rPr lang="es-ES"/>
              <a:t> </a:t>
            </a:r>
            <a:r>
              <a:rPr lang="es-ES" err="1"/>
              <a:t>content</a:t>
            </a:r>
            <a:endParaRPr lang="es-ES"/>
          </a:p>
        </p:txBody>
      </p:sp>
      <p:sp>
        <p:nvSpPr>
          <p:cNvPr id="14" name="Marcador de posición de imagen 13">
            <a:extLst>
              <a:ext uri="{FF2B5EF4-FFF2-40B4-BE49-F238E27FC236}">
                <a16:creationId xmlns:a16="http://schemas.microsoft.com/office/drawing/2014/main" id="{8CDB9127-7D58-4ECA-8FDB-018FAB555F5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159828" y="1654751"/>
            <a:ext cx="6507397" cy="4373618"/>
          </a:xfrm>
        </p:spPr>
        <p:txBody>
          <a:bodyPr anchor="ctr"/>
          <a:lstStyle>
            <a:lvl1pPr marL="0" indent="0" algn="ctr">
              <a:buNone/>
              <a:defRPr>
                <a:solidFill>
                  <a:srgbClr val="4E4E5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s-ES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8BC1A2C6-876C-D84A-BBDE-E51C15988496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9144000" y="6356350"/>
            <a:ext cx="2743200" cy="365125"/>
          </a:xfrm>
        </p:spPr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F2E585-D127-2D4A-8CA9-6AEF4F59A4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2A177C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9" name="Subtítulo 2">
            <a:extLst>
              <a:ext uri="{FF2B5EF4-FFF2-40B4-BE49-F238E27FC236}">
                <a16:creationId xmlns:a16="http://schemas.microsoft.com/office/drawing/2014/main" id="{6E9BA26F-B3A7-264A-BB17-F95CF5022152}"/>
              </a:ext>
            </a:extLst>
          </p:cNvPr>
          <p:cNvSpPr>
            <a:spLocks noGrp="1"/>
          </p:cNvSpPr>
          <p:nvPr>
            <p:ph type="subTitle" idx="15" hasCustomPrompt="1"/>
          </p:nvPr>
        </p:nvSpPr>
        <p:spPr>
          <a:xfrm>
            <a:off x="317500" y="783710"/>
            <a:ext cx="11569700" cy="412115"/>
          </a:xfrm>
        </p:spPr>
        <p:txBody>
          <a:bodyPr wrap="square" lIns="90000" tIns="46800" rIns="90000" bIns="46800" anchor="ctr" anchorCtr="0">
            <a:normAutofit/>
          </a:bodyPr>
          <a:lstStyle>
            <a:lvl1pPr marL="0" indent="0" algn="l">
              <a:buNone/>
              <a:defRPr sz="1700">
                <a:solidFill>
                  <a:srgbClr val="2A177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Slide</a:t>
            </a:r>
            <a:r>
              <a:rPr lang="es-ES"/>
              <a:t> </a:t>
            </a:r>
            <a:r>
              <a:rPr lang="es-ES" err="1"/>
              <a:t>subtitle</a:t>
            </a:r>
            <a:endParaRPr lang="es-E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042CCB3-28A6-7B48-B579-96DBDB82F07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A0466209-2348-BA48-80E7-EEFA706D8878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304800" y="6356350"/>
            <a:ext cx="2743200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F5B14F46-F9B8-0048-A694-7CA5F0F9900B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5819129-2B2D-4541-9BD9-14A770A59FBC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17" name="Right Triangle 16">
              <a:extLst>
                <a:ext uri="{FF2B5EF4-FFF2-40B4-BE49-F238E27FC236}">
                  <a16:creationId xmlns:a16="http://schemas.microsoft.com/office/drawing/2014/main" id="{E9290AFA-0D3E-F148-B59F-2FB9A6D6D254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rapezium 17">
              <a:extLst>
                <a:ext uri="{FF2B5EF4-FFF2-40B4-BE49-F238E27FC236}">
                  <a16:creationId xmlns:a16="http://schemas.microsoft.com/office/drawing/2014/main" id="{CC97A9FF-D662-204D-9C9D-B9B47D2FA29C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rapezium 22">
              <a:extLst>
                <a:ext uri="{FF2B5EF4-FFF2-40B4-BE49-F238E27FC236}">
                  <a16:creationId xmlns:a16="http://schemas.microsoft.com/office/drawing/2014/main" id="{792691F7-35F9-944E-ADCB-30E640DAC3C4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24718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lumns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arcador de contenido 2">
            <a:extLst>
              <a:ext uri="{FF2B5EF4-FFF2-40B4-BE49-F238E27FC236}">
                <a16:creationId xmlns:a16="http://schemas.microsoft.com/office/drawing/2014/main" id="{DADB7503-C998-4D62-9343-6CF3EBA4949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17500" y="3166033"/>
            <a:ext cx="2507343" cy="293255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10000"/>
              </a:lnSpc>
              <a:buNone/>
              <a:defRPr sz="140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/>
              <a:t>Text</a:t>
            </a:r>
          </a:p>
        </p:txBody>
      </p:sp>
      <p:sp>
        <p:nvSpPr>
          <p:cNvPr id="16" name="Marcador de contenido 2">
            <a:extLst>
              <a:ext uri="{FF2B5EF4-FFF2-40B4-BE49-F238E27FC236}">
                <a16:creationId xmlns:a16="http://schemas.microsoft.com/office/drawing/2014/main" id="{74F7BC1E-4588-451A-B82F-02AF0687BF45}"/>
              </a:ext>
            </a:extLst>
          </p:cNvPr>
          <p:cNvSpPr>
            <a:spLocks noGrp="1"/>
          </p:cNvSpPr>
          <p:nvPr>
            <p:ph idx="11" hasCustomPrompt="1"/>
          </p:nvPr>
        </p:nvSpPr>
        <p:spPr>
          <a:xfrm>
            <a:off x="3269033" y="3166033"/>
            <a:ext cx="2507343" cy="293255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10000"/>
              </a:lnSpc>
              <a:buNone/>
              <a:defRPr sz="140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/>
              <a:t>Text</a:t>
            </a:r>
          </a:p>
        </p:txBody>
      </p:sp>
      <p:sp>
        <p:nvSpPr>
          <p:cNvPr id="18" name="Marcador de contenido 2">
            <a:extLst>
              <a:ext uri="{FF2B5EF4-FFF2-40B4-BE49-F238E27FC236}">
                <a16:creationId xmlns:a16="http://schemas.microsoft.com/office/drawing/2014/main" id="{126FBA02-DE5E-419B-A9F0-3AE35AD2D863}"/>
              </a:ext>
            </a:extLst>
          </p:cNvPr>
          <p:cNvSpPr>
            <a:spLocks noGrp="1"/>
          </p:cNvSpPr>
          <p:nvPr>
            <p:ph idx="12" hasCustomPrompt="1"/>
          </p:nvPr>
        </p:nvSpPr>
        <p:spPr>
          <a:xfrm>
            <a:off x="6184415" y="3166033"/>
            <a:ext cx="2507343" cy="293255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10000"/>
              </a:lnSpc>
              <a:buNone/>
              <a:defRPr sz="140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/>
              <a:t>Text</a:t>
            </a:r>
          </a:p>
        </p:txBody>
      </p:sp>
      <p:sp>
        <p:nvSpPr>
          <p:cNvPr id="20" name="Marcador de contenido 2">
            <a:extLst>
              <a:ext uri="{FF2B5EF4-FFF2-40B4-BE49-F238E27FC236}">
                <a16:creationId xmlns:a16="http://schemas.microsoft.com/office/drawing/2014/main" id="{1FD07D48-99E2-4BE9-A862-BBBB5D37F982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9106759" y="3166033"/>
            <a:ext cx="2507343" cy="293255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10000"/>
              </a:lnSpc>
              <a:buNone/>
              <a:defRPr sz="140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/>
              <a:t>Text</a:t>
            </a:r>
          </a:p>
        </p:txBody>
      </p:sp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B9ACB8B8-A11F-8442-AE29-4CA76DF3FF75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>
          <a:xfrm>
            <a:off x="9144000" y="6356350"/>
            <a:ext cx="2743200" cy="365125"/>
          </a:xfrm>
        </p:spPr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336CEE2-CDBA-E449-A2FD-5AD8A19966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2A177C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15" name="Marcador de contenido 2">
            <a:extLst>
              <a:ext uri="{FF2B5EF4-FFF2-40B4-BE49-F238E27FC236}">
                <a16:creationId xmlns:a16="http://schemas.microsoft.com/office/drawing/2014/main" id="{532C255F-B993-204A-9F13-FE6D925D5D4E}"/>
              </a:ext>
            </a:extLst>
          </p:cNvPr>
          <p:cNvSpPr>
            <a:spLocks noGrp="1"/>
          </p:cNvSpPr>
          <p:nvPr>
            <p:ph idx="22" hasCustomPrompt="1"/>
          </p:nvPr>
        </p:nvSpPr>
        <p:spPr>
          <a:xfrm>
            <a:off x="317500" y="1542458"/>
            <a:ext cx="2507343" cy="1343617"/>
          </a:xfrm>
        </p:spPr>
        <p:txBody>
          <a:bodyPr lIns="0" tIns="0" rIns="0" bIns="0" anchor="ctr">
            <a:normAutofit/>
          </a:bodyPr>
          <a:lstStyle>
            <a:lvl1pPr marL="0" indent="0" algn="ctr">
              <a:lnSpc>
                <a:spcPct val="110000"/>
              </a:lnSpc>
              <a:buNone/>
              <a:defRPr sz="140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 err="1"/>
              <a:t>Add</a:t>
            </a:r>
            <a:r>
              <a:rPr lang="es-ES"/>
              <a:t> </a:t>
            </a:r>
            <a:r>
              <a:rPr lang="es-ES" err="1"/>
              <a:t>image</a:t>
            </a:r>
            <a:endParaRPr lang="es-ES"/>
          </a:p>
        </p:txBody>
      </p:sp>
      <p:sp>
        <p:nvSpPr>
          <p:cNvPr id="23" name="Marcador de contenido 2">
            <a:extLst>
              <a:ext uri="{FF2B5EF4-FFF2-40B4-BE49-F238E27FC236}">
                <a16:creationId xmlns:a16="http://schemas.microsoft.com/office/drawing/2014/main" id="{436E38FE-8E9B-4244-BE2B-3D354FDBCAD6}"/>
              </a:ext>
            </a:extLst>
          </p:cNvPr>
          <p:cNvSpPr>
            <a:spLocks noGrp="1"/>
          </p:cNvSpPr>
          <p:nvPr>
            <p:ph idx="23" hasCustomPrompt="1"/>
          </p:nvPr>
        </p:nvSpPr>
        <p:spPr>
          <a:xfrm>
            <a:off x="3269033" y="1542458"/>
            <a:ext cx="2507343" cy="1343617"/>
          </a:xfrm>
        </p:spPr>
        <p:txBody>
          <a:bodyPr lIns="0" tIns="0" rIns="0" bIns="0" anchor="ctr">
            <a:normAutofit/>
          </a:bodyPr>
          <a:lstStyle>
            <a:lvl1pPr marL="0" indent="0" algn="ctr">
              <a:lnSpc>
                <a:spcPct val="110000"/>
              </a:lnSpc>
              <a:buNone/>
              <a:defRPr sz="140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 err="1"/>
              <a:t>Add</a:t>
            </a:r>
            <a:r>
              <a:rPr lang="es-ES"/>
              <a:t> </a:t>
            </a:r>
            <a:r>
              <a:rPr lang="es-ES" err="1"/>
              <a:t>image</a:t>
            </a:r>
            <a:endParaRPr lang="es-ES"/>
          </a:p>
        </p:txBody>
      </p:sp>
      <p:sp>
        <p:nvSpPr>
          <p:cNvPr id="24" name="Marcador de contenido 2">
            <a:extLst>
              <a:ext uri="{FF2B5EF4-FFF2-40B4-BE49-F238E27FC236}">
                <a16:creationId xmlns:a16="http://schemas.microsoft.com/office/drawing/2014/main" id="{71BFE513-C8F6-F241-99BC-79F38AB4EBA2}"/>
              </a:ext>
            </a:extLst>
          </p:cNvPr>
          <p:cNvSpPr>
            <a:spLocks noGrp="1"/>
          </p:cNvSpPr>
          <p:nvPr>
            <p:ph idx="24" hasCustomPrompt="1"/>
          </p:nvPr>
        </p:nvSpPr>
        <p:spPr>
          <a:xfrm>
            <a:off x="6184415" y="1542458"/>
            <a:ext cx="2507343" cy="1343617"/>
          </a:xfrm>
        </p:spPr>
        <p:txBody>
          <a:bodyPr lIns="0" tIns="0" rIns="0" bIns="0" anchor="ctr">
            <a:normAutofit/>
          </a:bodyPr>
          <a:lstStyle>
            <a:lvl1pPr marL="0" indent="0" algn="ctr">
              <a:lnSpc>
                <a:spcPct val="110000"/>
              </a:lnSpc>
              <a:buNone/>
              <a:defRPr sz="140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 err="1"/>
              <a:t>Add</a:t>
            </a:r>
            <a:r>
              <a:rPr lang="es-ES"/>
              <a:t> </a:t>
            </a:r>
            <a:r>
              <a:rPr lang="es-ES" err="1"/>
              <a:t>image</a:t>
            </a:r>
            <a:endParaRPr lang="es-ES"/>
          </a:p>
        </p:txBody>
      </p:sp>
      <p:sp>
        <p:nvSpPr>
          <p:cNvPr id="25" name="Marcador de contenido 2">
            <a:extLst>
              <a:ext uri="{FF2B5EF4-FFF2-40B4-BE49-F238E27FC236}">
                <a16:creationId xmlns:a16="http://schemas.microsoft.com/office/drawing/2014/main" id="{0C29F6AF-C608-A041-8112-1CC88EE765FB}"/>
              </a:ext>
            </a:extLst>
          </p:cNvPr>
          <p:cNvSpPr>
            <a:spLocks noGrp="1"/>
          </p:cNvSpPr>
          <p:nvPr>
            <p:ph idx="25" hasCustomPrompt="1"/>
          </p:nvPr>
        </p:nvSpPr>
        <p:spPr>
          <a:xfrm>
            <a:off x="9106759" y="1542458"/>
            <a:ext cx="2507343" cy="1343617"/>
          </a:xfrm>
        </p:spPr>
        <p:txBody>
          <a:bodyPr lIns="0" tIns="0" rIns="0" bIns="0" anchor="ctr">
            <a:normAutofit/>
          </a:bodyPr>
          <a:lstStyle>
            <a:lvl1pPr marL="0" indent="0" algn="ctr">
              <a:lnSpc>
                <a:spcPct val="110000"/>
              </a:lnSpc>
              <a:buNone/>
              <a:defRPr sz="140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 err="1"/>
              <a:t>Add</a:t>
            </a:r>
            <a:r>
              <a:rPr lang="es-ES"/>
              <a:t> </a:t>
            </a:r>
            <a:r>
              <a:rPr lang="es-ES" err="1"/>
              <a:t>image</a:t>
            </a:r>
            <a:endParaRPr lang="es-ES"/>
          </a:p>
        </p:txBody>
      </p:sp>
      <p:sp>
        <p:nvSpPr>
          <p:cNvPr id="26" name="Subtítulo 2">
            <a:extLst>
              <a:ext uri="{FF2B5EF4-FFF2-40B4-BE49-F238E27FC236}">
                <a16:creationId xmlns:a16="http://schemas.microsoft.com/office/drawing/2014/main" id="{308BE848-0A86-5841-99A8-BCD45B4A00D0}"/>
              </a:ext>
            </a:extLst>
          </p:cNvPr>
          <p:cNvSpPr>
            <a:spLocks noGrp="1"/>
          </p:cNvSpPr>
          <p:nvPr>
            <p:ph type="subTitle" idx="15" hasCustomPrompt="1"/>
          </p:nvPr>
        </p:nvSpPr>
        <p:spPr>
          <a:xfrm>
            <a:off x="317500" y="783710"/>
            <a:ext cx="11569700" cy="412115"/>
          </a:xfrm>
        </p:spPr>
        <p:txBody>
          <a:bodyPr wrap="square" lIns="90000" tIns="46800" rIns="90000" bIns="46800" anchor="ctr" anchorCtr="0">
            <a:normAutofit/>
          </a:bodyPr>
          <a:lstStyle>
            <a:lvl1pPr marL="0" indent="0" algn="l">
              <a:buNone/>
              <a:defRPr sz="1700">
                <a:solidFill>
                  <a:srgbClr val="2A177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Slide</a:t>
            </a:r>
            <a:r>
              <a:rPr lang="es-ES"/>
              <a:t> </a:t>
            </a:r>
            <a:r>
              <a:rPr lang="es-ES" err="1"/>
              <a:t>subtitle</a:t>
            </a:r>
            <a:endParaRPr lang="es-ES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BB98E66-B893-FB4C-B56C-3EFD58444FA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11AF4332-EF7B-FC47-909A-0534A549D547}"/>
              </a:ext>
            </a:extLst>
          </p:cNvPr>
          <p:cNvSpPr>
            <a:spLocks noGrp="1"/>
          </p:cNvSpPr>
          <p:nvPr>
            <p:ph type="dt" sz="half" idx="18"/>
          </p:nvPr>
        </p:nvSpPr>
        <p:spPr>
          <a:xfrm>
            <a:off x="304800" y="6356350"/>
            <a:ext cx="2743200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895CF114-BCAF-8942-8EC5-7535CCE4C0C7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2A15B01E-45EF-0749-982F-60BC61C85B3E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28" name="Right Triangle 27">
              <a:extLst>
                <a:ext uri="{FF2B5EF4-FFF2-40B4-BE49-F238E27FC236}">
                  <a16:creationId xmlns:a16="http://schemas.microsoft.com/office/drawing/2014/main" id="{45CDE056-F4CC-7B4B-B664-8D6FABA3B73A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Trapezium 28">
              <a:extLst>
                <a:ext uri="{FF2B5EF4-FFF2-40B4-BE49-F238E27FC236}">
                  <a16:creationId xmlns:a16="http://schemas.microsoft.com/office/drawing/2014/main" id="{51223078-1378-694B-A504-829595FA5DA6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rapezium 29">
              <a:extLst>
                <a:ext uri="{FF2B5EF4-FFF2-40B4-BE49-F238E27FC236}">
                  <a16:creationId xmlns:a16="http://schemas.microsoft.com/office/drawing/2014/main" id="{D216FBF9-D400-C244-A8D4-ACFB835BDEEA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6485968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3 Icons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sp>
        <p:nvSpPr>
          <p:cNvPr id="56" name="Picture Placeholder 74">
            <a:extLst>
              <a:ext uri="{FF2B5EF4-FFF2-40B4-BE49-F238E27FC236}">
                <a16:creationId xmlns:a16="http://schemas.microsoft.com/office/drawing/2014/main" id="{52C0A7C7-D9E0-4208-9DEF-91D8F015C16F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21140" y="1961477"/>
            <a:ext cx="917255" cy="917255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rgbClr val="4E4E51"/>
                </a:solidFill>
              </a:defRPr>
            </a:lvl1pPr>
          </a:lstStyle>
          <a:p>
            <a:r>
              <a:rPr lang="en-US"/>
              <a:t>Picture Icon</a:t>
            </a:r>
          </a:p>
        </p:txBody>
      </p:sp>
      <p:sp>
        <p:nvSpPr>
          <p:cNvPr id="57" name="Picture Placeholder 74">
            <a:extLst>
              <a:ext uri="{FF2B5EF4-FFF2-40B4-BE49-F238E27FC236}">
                <a16:creationId xmlns:a16="http://schemas.microsoft.com/office/drawing/2014/main" id="{FDFF9021-F8B9-422F-AF3E-08CB96A257E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21140" y="3254583"/>
            <a:ext cx="917255" cy="917255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rgbClr val="4E4E51"/>
                </a:solidFill>
              </a:defRPr>
            </a:lvl1pPr>
          </a:lstStyle>
          <a:p>
            <a:r>
              <a:rPr lang="en-US"/>
              <a:t>Picture Icon</a:t>
            </a:r>
          </a:p>
        </p:txBody>
      </p:sp>
      <p:sp>
        <p:nvSpPr>
          <p:cNvPr id="58" name="Picture Placeholder 74">
            <a:extLst>
              <a:ext uri="{FF2B5EF4-FFF2-40B4-BE49-F238E27FC236}">
                <a16:creationId xmlns:a16="http://schemas.microsoft.com/office/drawing/2014/main" id="{E56463BC-2F20-43F3-BBC8-CA1452286143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321140" y="4559547"/>
            <a:ext cx="917255" cy="917255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rgbClr val="4E4E51"/>
                </a:solidFill>
              </a:defRPr>
            </a:lvl1pPr>
          </a:lstStyle>
          <a:p>
            <a:r>
              <a:rPr lang="en-US"/>
              <a:t>Picture Icon</a:t>
            </a:r>
          </a:p>
        </p:txBody>
      </p:sp>
      <p:sp>
        <p:nvSpPr>
          <p:cNvPr id="60" name="Text Placeholder 59">
            <a:extLst>
              <a:ext uri="{FF2B5EF4-FFF2-40B4-BE49-F238E27FC236}">
                <a16:creationId xmlns:a16="http://schemas.microsoft.com/office/drawing/2014/main" id="{02731634-5E72-4AF7-AED6-D3B4611FA374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361439" y="1900238"/>
            <a:ext cx="7728772" cy="1039732"/>
          </a:xfrm>
        </p:spPr>
        <p:txBody>
          <a:bodyPr anchor="ctr" anchorCtr="0">
            <a:noAutofit/>
          </a:bodyPr>
          <a:lstStyle>
            <a:lvl1pPr marL="0" indent="0">
              <a:spcBef>
                <a:spcPts val="0"/>
              </a:spcBef>
              <a:buNone/>
              <a:defRPr sz="1600">
                <a:solidFill>
                  <a:srgbClr val="4E4E51"/>
                </a:solidFill>
              </a:defRPr>
            </a:lvl1pPr>
            <a:lvl2pPr>
              <a:spcBef>
                <a:spcPts val="0"/>
              </a:spcBef>
              <a:defRPr sz="1400">
                <a:solidFill>
                  <a:srgbClr val="4E4E51"/>
                </a:solidFill>
              </a:defRPr>
            </a:lvl2pPr>
            <a:lvl3pPr>
              <a:spcBef>
                <a:spcPts val="0"/>
              </a:spcBef>
              <a:defRPr sz="1200">
                <a:solidFill>
                  <a:srgbClr val="4E4E51"/>
                </a:solidFill>
              </a:defRPr>
            </a:lvl3pPr>
            <a:lvl4pPr>
              <a:spcBef>
                <a:spcPts val="0"/>
              </a:spcBef>
              <a:defRPr sz="1100">
                <a:solidFill>
                  <a:srgbClr val="4E4E51"/>
                </a:solidFill>
              </a:defRPr>
            </a:lvl4pPr>
            <a:lvl5pPr>
              <a:spcBef>
                <a:spcPts val="0"/>
              </a:spcBef>
              <a:defRPr sz="1100">
                <a:solidFill>
                  <a:srgbClr val="4E4E5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1" name="Text Placeholder 59">
            <a:extLst>
              <a:ext uri="{FF2B5EF4-FFF2-40B4-BE49-F238E27FC236}">
                <a16:creationId xmlns:a16="http://schemas.microsoft.com/office/drawing/2014/main" id="{6D1C9E75-7F19-4FA5-9CD6-6D7AED57D066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1361440" y="3192002"/>
            <a:ext cx="7728772" cy="1042416"/>
          </a:xfrm>
        </p:spPr>
        <p:txBody>
          <a:bodyPr anchor="ctr" anchorCtr="0">
            <a:noAutofit/>
          </a:bodyPr>
          <a:lstStyle>
            <a:lvl1pPr marL="0" indent="0">
              <a:spcBef>
                <a:spcPts val="0"/>
              </a:spcBef>
              <a:buNone/>
              <a:defRPr sz="1600">
                <a:solidFill>
                  <a:srgbClr val="4E4E51"/>
                </a:solidFill>
              </a:defRPr>
            </a:lvl1pPr>
            <a:lvl2pPr>
              <a:spcBef>
                <a:spcPts val="0"/>
              </a:spcBef>
              <a:defRPr sz="1400">
                <a:solidFill>
                  <a:srgbClr val="4E4E51"/>
                </a:solidFill>
              </a:defRPr>
            </a:lvl2pPr>
            <a:lvl3pPr>
              <a:spcBef>
                <a:spcPts val="0"/>
              </a:spcBef>
              <a:defRPr sz="1200">
                <a:solidFill>
                  <a:srgbClr val="4E4E51"/>
                </a:solidFill>
              </a:defRPr>
            </a:lvl3pPr>
            <a:lvl4pPr>
              <a:spcBef>
                <a:spcPts val="0"/>
              </a:spcBef>
              <a:defRPr sz="1100">
                <a:solidFill>
                  <a:srgbClr val="4E4E51"/>
                </a:solidFill>
              </a:defRPr>
            </a:lvl4pPr>
            <a:lvl5pPr>
              <a:spcBef>
                <a:spcPts val="0"/>
              </a:spcBef>
              <a:defRPr sz="1100">
                <a:solidFill>
                  <a:srgbClr val="4E4E5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2" name="Text Placeholder 59">
            <a:extLst>
              <a:ext uri="{FF2B5EF4-FFF2-40B4-BE49-F238E27FC236}">
                <a16:creationId xmlns:a16="http://schemas.microsoft.com/office/drawing/2014/main" id="{D6C3F69A-D5BB-4F77-8DD3-1A980A4B1F93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1361440" y="4498025"/>
            <a:ext cx="7728772" cy="1040299"/>
          </a:xfrm>
        </p:spPr>
        <p:txBody>
          <a:bodyPr anchor="ctr" anchorCtr="0">
            <a:noAutofit/>
          </a:bodyPr>
          <a:lstStyle>
            <a:lvl1pPr marL="0" indent="0">
              <a:spcBef>
                <a:spcPts val="0"/>
              </a:spcBef>
              <a:buNone/>
              <a:defRPr sz="1600">
                <a:solidFill>
                  <a:srgbClr val="4E4E51"/>
                </a:solidFill>
              </a:defRPr>
            </a:lvl1pPr>
            <a:lvl2pPr>
              <a:spcBef>
                <a:spcPts val="0"/>
              </a:spcBef>
              <a:defRPr sz="1400">
                <a:solidFill>
                  <a:srgbClr val="4E4E51"/>
                </a:solidFill>
              </a:defRPr>
            </a:lvl2pPr>
            <a:lvl3pPr>
              <a:spcBef>
                <a:spcPts val="0"/>
              </a:spcBef>
              <a:defRPr sz="1200">
                <a:solidFill>
                  <a:srgbClr val="4E4E51"/>
                </a:solidFill>
              </a:defRPr>
            </a:lvl3pPr>
            <a:lvl4pPr>
              <a:spcBef>
                <a:spcPts val="0"/>
              </a:spcBef>
              <a:defRPr sz="1100">
                <a:solidFill>
                  <a:srgbClr val="4E4E51"/>
                </a:solidFill>
              </a:defRPr>
            </a:lvl4pPr>
            <a:lvl5pPr>
              <a:spcBef>
                <a:spcPts val="0"/>
              </a:spcBef>
              <a:defRPr sz="1100">
                <a:solidFill>
                  <a:srgbClr val="4E4E5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A2B61ED-DDEF-8940-9E56-CD878ECA6D0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2A177C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13" name="Subtítulo 2">
            <a:extLst>
              <a:ext uri="{FF2B5EF4-FFF2-40B4-BE49-F238E27FC236}">
                <a16:creationId xmlns:a16="http://schemas.microsoft.com/office/drawing/2014/main" id="{79F8A746-F91F-F543-809C-88E89CA08322}"/>
              </a:ext>
            </a:extLst>
          </p:cNvPr>
          <p:cNvSpPr>
            <a:spLocks noGrp="1"/>
          </p:cNvSpPr>
          <p:nvPr>
            <p:ph type="subTitle" idx="15" hasCustomPrompt="1"/>
          </p:nvPr>
        </p:nvSpPr>
        <p:spPr>
          <a:xfrm>
            <a:off x="317500" y="783710"/>
            <a:ext cx="11569700" cy="412115"/>
          </a:xfrm>
        </p:spPr>
        <p:txBody>
          <a:bodyPr wrap="square" lIns="90000" tIns="46800" rIns="90000" bIns="46800" anchor="ctr" anchorCtr="0">
            <a:normAutofit/>
          </a:bodyPr>
          <a:lstStyle>
            <a:lvl1pPr marL="0" indent="0" algn="l">
              <a:buNone/>
              <a:defRPr sz="1700">
                <a:solidFill>
                  <a:srgbClr val="2A177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Slide</a:t>
            </a:r>
            <a:r>
              <a:rPr lang="es-ES"/>
              <a:t> </a:t>
            </a:r>
            <a:r>
              <a:rPr lang="es-ES" err="1"/>
              <a:t>subtitle</a:t>
            </a:r>
            <a:endParaRPr lang="es-E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BE3B1981-5934-8D43-8925-B74D2C03A03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187EE6CE-1532-BA4E-87A4-C30BD5633728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23" name="Right Triangle 22">
              <a:extLst>
                <a:ext uri="{FF2B5EF4-FFF2-40B4-BE49-F238E27FC236}">
                  <a16:creationId xmlns:a16="http://schemas.microsoft.com/office/drawing/2014/main" id="{725BD762-B8A5-CC4A-83CC-3BEAF589453B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rapezium 23">
              <a:extLst>
                <a:ext uri="{FF2B5EF4-FFF2-40B4-BE49-F238E27FC236}">
                  <a16:creationId xmlns:a16="http://schemas.microsoft.com/office/drawing/2014/main" id="{B9D74CA7-C628-EE4E-9FC8-88C306D0AE79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rapezium 24">
              <a:extLst>
                <a:ext uri="{FF2B5EF4-FFF2-40B4-BE49-F238E27FC236}">
                  <a16:creationId xmlns:a16="http://schemas.microsoft.com/office/drawing/2014/main" id="{BF9AE4E6-5913-CF47-992F-4CF69007563F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2082351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Image + 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Marcador de posición de imagen 13">
            <a:extLst>
              <a:ext uri="{FF2B5EF4-FFF2-40B4-BE49-F238E27FC236}">
                <a16:creationId xmlns:a16="http://schemas.microsoft.com/office/drawing/2014/main" id="{8CDB9127-7D58-4ECA-8FDB-018FAB555F5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-1"/>
            <a:ext cx="12192000" cy="4468483"/>
          </a:xfrm>
        </p:spPr>
        <p:txBody>
          <a:bodyPr anchor="ctr"/>
          <a:lstStyle>
            <a:lvl1pPr marL="0" indent="0" algn="ctr">
              <a:buNone/>
              <a:defRPr>
                <a:solidFill>
                  <a:srgbClr val="4E4E5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s-E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70D7CC3-B66C-4696-904D-CE9FDC9AC13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50411" y="4962567"/>
            <a:ext cx="3200400" cy="1134815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buNone/>
              <a:defRPr sz="1400" b="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/>
              <a:t>Text</a:t>
            </a:r>
          </a:p>
        </p:txBody>
      </p:sp>
      <p:sp>
        <p:nvSpPr>
          <p:cNvPr id="7" name="Marcador de contenido 2">
            <a:extLst>
              <a:ext uri="{FF2B5EF4-FFF2-40B4-BE49-F238E27FC236}">
                <a16:creationId xmlns:a16="http://schemas.microsoft.com/office/drawing/2014/main" id="{261B20FB-E965-49E7-B54D-E0C1E3507C93}"/>
              </a:ext>
            </a:extLst>
          </p:cNvPr>
          <p:cNvSpPr>
            <a:spLocks noGrp="1"/>
          </p:cNvSpPr>
          <p:nvPr>
            <p:ph idx="12" hasCustomPrompt="1"/>
          </p:nvPr>
        </p:nvSpPr>
        <p:spPr>
          <a:xfrm>
            <a:off x="4339299" y="4962567"/>
            <a:ext cx="3200400" cy="1134815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/>
              <a:t>Text</a:t>
            </a:r>
          </a:p>
        </p:txBody>
      </p:sp>
      <p:sp>
        <p:nvSpPr>
          <p:cNvPr id="8" name="Marcador de contenido 2">
            <a:extLst>
              <a:ext uri="{FF2B5EF4-FFF2-40B4-BE49-F238E27FC236}">
                <a16:creationId xmlns:a16="http://schemas.microsoft.com/office/drawing/2014/main" id="{6C3AF03E-1A3B-475A-BE03-D62D59F9EDBF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8128187" y="4962567"/>
            <a:ext cx="3200400" cy="1134815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/>
              <a:t>Text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CCBC6AF3-8E84-6B4E-BB02-04C15848104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9144000" y="6356350"/>
            <a:ext cx="2743200" cy="365125"/>
          </a:xfrm>
        </p:spPr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pic>
        <p:nvPicPr>
          <p:cNvPr id="15" name="Imagen 8">
            <a:extLst>
              <a:ext uri="{FF2B5EF4-FFF2-40B4-BE49-F238E27FC236}">
                <a16:creationId xmlns:a16="http://schemas.microsoft.com/office/drawing/2014/main" id="{4B294FBB-71AC-7746-8C28-F8D6257681E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biLevel thresh="5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6587" y="456029"/>
            <a:ext cx="684000" cy="646293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F78A031C-4623-5449-A7DC-6AECA21BF77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2A177C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13" name="Subtítulo 2">
            <a:extLst>
              <a:ext uri="{FF2B5EF4-FFF2-40B4-BE49-F238E27FC236}">
                <a16:creationId xmlns:a16="http://schemas.microsoft.com/office/drawing/2014/main" id="{079ADD91-C4FD-5C40-AB4D-B34B1FB3D272}"/>
              </a:ext>
            </a:extLst>
          </p:cNvPr>
          <p:cNvSpPr>
            <a:spLocks noGrp="1"/>
          </p:cNvSpPr>
          <p:nvPr>
            <p:ph type="subTitle" idx="17" hasCustomPrompt="1"/>
          </p:nvPr>
        </p:nvSpPr>
        <p:spPr>
          <a:xfrm>
            <a:off x="317500" y="783710"/>
            <a:ext cx="11569700" cy="412115"/>
          </a:xfrm>
        </p:spPr>
        <p:txBody>
          <a:bodyPr wrap="square" lIns="90000" tIns="46800" rIns="90000" bIns="46800" anchor="ctr" anchorCtr="0">
            <a:normAutofit/>
          </a:bodyPr>
          <a:lstStyle>
            <a:lvl1pPr marL="0" indent="0" algn="l">
              <a:buNone/>
              <a:defRPr sz="1700">
                <a:solidFill>
                  <a:srgbClr val="2A177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Slide</a:t>
            </a:r>
            <a:r>
              <a:rPr lang="es-ES"/>
              <a:t> </a:t>
            </a:r>
            <a:r>
              <a:rPr lang="es-ES" err="1"/>
              <a:t>subtitle</a:t>
            </a:r>
            <a:endParaRPr lang="es-E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3515F3A8-4C9A-554A-9C00-6FEF21540B2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F661D68D-20F9-3746-A69B-3CF6C7D989DB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04800" y="6356350"/>
            <a:ext cx="2743200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91A7CAF2-2290-674C-897E-785BF7057C0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DF8AE31-5661-2E42-8CE7-8E6761C7C285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19" name="Right Triangle 18">
              <a:extLst>
                <a:ext uri="{FF2B5EF4-FFF2-40B4-BE49-F238E27FC236}">
                  <a16:creationId xmlns:a16="http://schemas.microsoft.com/office/drawing/2014/main" id="{EF05D280-E1F7-AF4B-A419-86FB67741B4F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rapezium 19">
              <a:extLst>
                <a:ext uri="{FF2B5EF4-FFF2-40B4-BE49-F238E27FC236}">
                  <a16:creationId xmlns:a16="http://schemas.microsoft.com/office/drawing/2014/main" id="{4D362BC5-1FBB-8545-ABD2-709B1EF187D1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rapezium 24">
              <a:extLst>
                <a:ext uri="{FF2B5EF4-FFF2-40B4-BE49-F238E27FC236}">
                  <a16:creationId xmlns:a16="http://schemas.microsoft.com/office/drawing/2014/main" id="{836ED6B4-2F0B-7A4C-B346-E7EA20FC40E6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6068422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0F7BA07-9CCF-0843-BB25-8BB7521DE21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BF4C3D1-241A-BB47-AFEF-B2883F09BAA7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15" name="Right Triangle 14">
              <a:extLst>
                <a:ext uri="{FF2B5EF4-FFF2-40B4-BE49-F238E27FC236}">
                  <a16:creationId xmlns:a16="http://schemas.microsoft.com/office/drawing/2014/main" id="{11C16B76-22CB-2143-8ABD-828F03696725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rapezium 15">
              <a:extLst>
                <a:ext uri="{FF2B5EF4-FFF2-40B4-BE49-F238E27FC236}">
                  <a16:creationId xmlns:a16="http://schemas.microsoft.com/office/drawing/2014/main" id="{54C612CB-1D76-9946-AB3B-5D4D25D7BE78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rapezium 16">
              <a:extLst>
                <a:ext uri="{FF2B5EF4-FFF2-40B4-BE49-F238E27FC236}">
                  <a16:creationId xmlns:a16="http://schemas.microsoft.com/office/drawing/2014/main" id="{95F05B9D-0BAE-6C4E-8874-AF6667176DA0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0668770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no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E583F78-FDE2-5D4E-BD64-400A8D27BB44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14" name="Right Triangle 13">
              <a:extLst>
                <a:ext uri="{FF2B5EF4-FFF2-40B4-BE49-F238E27FC236}">
                  <a16:creationId xmlns:a16="http://schemas.microsoft.com/office/drawing/2014/main" id="{785FE45D-E0A0-B642-B0BF-4BCEFAFA4E0E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rapezium 14">
              <a:extLst>
                <a:ext uri="{FF2B5EF4-FFF2-40B4-BE49-F238E27FC236}">
                  <a16:creationId xmlns:a16="http://schemas.microsoft.com/office/drawing/2014/main" id="{A4B7EA12-9A69-944D-A180-3C638D12D26B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rapezium 15">
              <a:extLst>
                <a:ext uri="{FF2B5EF4-FFF2-40B4-BE49-F238E27FC236}">
                  <a16:creationId xmlns:a16="http://schemas.microsoft.com/office/drawing/2014/main" id="{8C2E1499-C1E4-C345-A702-92E2F8444826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0577858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Text and 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sp>
        <p:nvSpPr>
          <p:cNvPr id="17" name="Chart Placeholder 16">
            <a:extLst>
              <a:ext uri="{FF2B5EF4-FFF2-40B4-BE49-F238E27FC236}">
                <a16:creationId xmlns:a16="http://schemas.microsoft.com/office/drawing/2014/main" id="{10E24EB4-F9B1-4865-B9FF-43075196B07E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5865779" y="1887538"/>
            <a:ext cx="5670584" cy="4140200"/>
          </a:xfrm>
        </p:spPr>
        <p:txBody>
          <a:bodyPr/>
          <a:lstStyle>
            <a:lvl1pPr>
              <a:defRPr>
                <a:solidFill>
                  <a:srgbClr val="4E4E51"/>
                </a:solidFill>
              </a:defRPr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19" name="Content Placeholder 18">
            <a:extLst>
              <a:ext uri="{FF2B5EF4-FFF2-40B4-BE49-F238E27FC236}">
                <a16:creationId xmlns:a16="http://schemas.microsoft.com/office/drawing/2014/main" id="{DF6F41EC-7CA9-48C3-8ECF-4AB19120647E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317501" y="1887538"/>
            <a:ext cx="5227266" cy="4140200"/>
          </a:xfrm>
        </p:spPr>
        <p:txBody>
          <a:bodyPr/>
          <a:lstStyle>
            <a:lvl1pPr>
              <a:defRPr>
                <a:solidFill>
                  <a:srgbClr val="4E4E51"/>
                </a:solidFill>
              </a:defRPr>
            </a:lvl1pPr>
            <a:lvl2pPr>
              <a:defRPr>
                <a:solidFill>
                  <a:srgbClr val="4E4E51"/>
                </a:solidFill>
              </a:defRPr>
            </a:lvl2pPr>
            <a:lvl3pPr>
              <a:defRPr>
                <a:solidFill>
                  <a:srgbClr val="4E4E51"/>
                </a:solidFill>
              </a:defRPr>
            </a:lvl3pPr>
            <a:lvl4pPr>
              <a:defRPr>
                <a:solidFill>
                  <a:srgbClr val="4E4E51"/>
                </a:solidFill>
              </a:defRPr>
            </a:lvl4pPr>
            <a:lvl5pPr>
              <a:defRPr>
                <a:solidFill>
                  <a:srgbClr val="4E4E51"/>
                </a:solidFill>
              </a:defRPr>
            </a:lvl5pPr>
          </a:lstStyle>
          <a:p>
            <a:pPr lvl="0"/>
            <a:r>
              <a:rPr lang="en-US"/>
              <a:t>Text or custom content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A170938-9540-BD48-9CB5-05917E39DD4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2A177C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11" name="Subtítulo 2">
            <a:extLst>
              <a:ext uri="{FF2B5EF4-FFF2-40B4-BE49-F238E27FC236}">
                <a16:creationId xmlns:a16="http://schemas.microsoft.com/office/drawing/2014/main" id="{225B2368-BF3C-0B48-8CB2-98CA1B4D5B5F}"/>
              </a:ext>
            </a:extLst>
          </p:cNvPr>
          <p:cNvSpPr>
            <a:spLocks noGrp="1"/>
          </p:cNvSpPr>
          <p:nvPr>
            <p:ph type="subTitle" idx="16" hasCustomPrompt="1"/>
          </p:nvPr>
        </p:nvSpPr>
        <p:spPr>
          <a:xfrm>
            <a:off x="317500" y="783710"/>
            <a:ext cx="11569700" cy="412115"/>
          </a:xfrm>
        </p:spPr>
        <p:txBody>
          <a:bodyPr wrap="square" lIns="90000" tIns="46800" rIns="90000" bIns="46800" anchor="ctr" anchorCtr="0">
            <a:normAutofit/>
          </a:bodyPr>
          <a:lstStyle>
            <a:lvl1pPr marL="0" indent="0" algn="l">
              <a:buNone/>
              <a:defRPr sz="1700">
                <a:solidFill>
                  <a:srgbClr val="2A177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Slide</a:t>
            </a:r>
            <a:r>
              <a:rPr lang="es-ES"/>
              <a:t> </a:t>
            </a:r>
            <a:r>
              <a:rPr lang="es-ES" err="1"/>
              <a:t>subtitle</a:t>
            </a:r>
            <a:endParaRPr lang="es-E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A75AB0E-85C1-6643-98AD-A286BF10255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74094F2-1378-0D4B-AEBE-AE9E6DBA0FCD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15" name="Right Triangle 14">
              <a:extLst>
                <a:ext uri="{FF2B5EF4-FFF2-40B4-BE49-F238E27FC236}">
                  <a16:creationId xmlns:a16="http://schemas.microsoft.com/office/drawing/2014/main" id="{E6C184D1-D2F6-2E4E-9D20-D9A59F314772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rapezium 21">
              <a:extLst>
                <a:ext uri="{FF2B5EF4-FFF2-40B4-BE49-F238E27FC236}">
                  <a16:creationId xmlns:a16="http://schemas.microsoft.com/office/drawing/2014/main" id="{8750CCC6-56E2-D54B-8214-E0AA46385B2E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rapezium 22">
              <a:extLst>
                <a:ext uri="{FF2B5EF4-FFF2-40B4-BE49-F238E27FC236}">
                  <a16:creationId xmlns:a16="http://schemas.microsoft.com/office/drawing/2014/main" id="{D4CCE655-26EB-FD4A-9180-18CE14DC29B2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6881742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Text and 4 Graph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sp>
        <p:nvSpPr>
          <p:cNvPr id="17" name="Chart Placeholder 16">
            <a:extLst>
              <a:ext uri="{FF2B5EF4-FFF2-40B4-BE49-F238E27FC236}">
                <a16:creationId xmlns:a16="http://schemas.microsoft.com/office/drawing/2014/main" id="{10E24EB4-F9B1-4865-B9FF-43075196B07E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6400801" y="4085616"/>
            <a:ext cx="2538919" cy="1942122"/>
          </a:xfrm>
        </p:spPr>
        <p:txBody>
          <a:bodyPr/>
          <a:lstStyle>
            <a:lvl1pPr>
              <a:defRPr>
                <a:solidFill>
                  <a:srgbClr val="4E4E51"/>
                </a:solidFill>
              </a:defRPr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19" name="Content Placeholder 18">
            <a:extLst>
              <a:ext uri="{FF2B5EF4-FFF2-40B4-BE49-F238E27FC236}">
                <a16:creationId xmlns:a16="http://schemas.microsoft.com/office/drawing/2014/main" id="{DF6F41EC-7CA9-48C3-8ECF-4AB19120647E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317500" y="1887538"/>
            <a:ext cx="5609887" cy="1942121"/>
          </a:xfrm>
        </p:spPr>
        <p:txBody>
          <a:bodyPr/>
          <a:lstStyle>
            <a:lvl1pPr>
              <a:defRPr>
                <a:solidFill>
                  <a:srgbClr val="4E4E51"/>
                </a:solidFill>
              </a:defRPr>
            </a:lvl1pPr>
            <a:lvl2pPr>
              <a:defRPr>
                <a:solidFill>
                  <a:srgbClr val="4E4E51"/>
                </a:solidFill>
              </a:defRPr>
            </a:lvl2pPr>
            <a:lvl3pPr>
              <a:defRPr>
                <a:solidFill>
                  <a:srgbClr val="4E4E51"/>
                </a:solidFill>
              </a:defRPr>
            </a:lvl3pPr>
            <a:lvl4pPr>
              <a:defRPr>
                <a:solidFill>
                  <a:srgbClr val="4E4E51"/>
                </a:solidFill>
              </a:defRPr>
            </a:lvl4pPr>
            <a:lvl5pPr>
              <a:defRPr>
                <a:solidFill>
                  <a:srgbClr val="4E4E51"/>
                </a:solidFill>
              </a:defRPr>
            </a:lvl5pPr>
          </a:lstStyle>
          <a:p>
            <a:pPr lvl="0"/>
            <a:r>
              <a:rPr lang="en-US"/>
              <a:t>Text or custom content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Content Placeholder 18">
            <a:extLst>
              <a:ext uri="{FF2B5EF4-FFF2-40B4-BE49-F238E27FC236}">
                <a16:creationId xmlns:a16="http://schemas.microsoft.com/office/drawing/2014/main" id="{4587F3AD-7E08-4D36-A4C8-B68A3CD55AC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317500" y="4085617"/>
            <a:ext cx="5609887" cy="1942121"/>
          </a:xfrm>
        </p:spPr>
        <p:txBody>
          <a:bodyPr/>
          <a:lstStyle>
            <a:lvl1pPr>
              <a:defRPr>
                <a:solidFill>
                  <a:srgbClr val="4E4E51"/>
                </a:solidFill>
              </a:defRPr>
            </a:lvl1pPr>
            <a:lvl2pPr>
              <a:defRPr>
                <a:solidFill>
                  <a:srgbClr val="4E4E51"/>
                </a:solidFill>
              </a:defRPr>
            </a:lvl2pPr>
            <a:lvl3pPr>
              <a:defRPr>
                <a:solidFill>
                  <a:srgbClr val="4E4E51"/>
                </a:solidFill>
              </a:defRPr>
            </a:lvl3pPr>
            <a:lvl4pPr>
              <a:defRPr>
                <a:solidFill>
                  <a:srgbClr val="4E4E51"/>
                </a:solidFill>
              </a:defRPr>
            </a:lvl4pPr>
            <a:lvl5pPr>
              <a:defRPr>
                <a:solidFill>
                  <a:srgbClr val="4E4E51"/>
                </a:solidFill>
              </a:defRPr>
            </a:lvl5pPr>
          </a:lstStyle>
          <a:p>
            <a:pPr lvl="0"/>
            <a:r>
              <a:rPr lang="en-US"/>
              <a:t>Text or custom content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hart Placeholder 16">
            <a:extLst>
              <a:ext uri="{FF2B5EF4-FFF2-40B4-BE49-F238E27FC236}">
                <a16:creationId xmlns:a16="http://schemas.microsoft.com/office/drawing/2014/main" id="{EC59F1B7-731E-4DA5-8A77-3F0ACB531E95}"/>
              </a:ext>
            </a:extLst>
          </p:cNvPr>
          <p:cNvSpPr>
            <a:spLocks noGrp="1"/>
          </p:cNvSpPr>
          <p:nvPr>
            <p:ph type="chart" sz="quarter" idx="17"/>
          </p:nvPr>
        </p:nvSpPr>
        <p:spPr>
          <a:xfrm>
            <a:off x="6400801" y="1887538"/>
            <a:ext cx="2538919" cy="1942121"/>
          </a:xfrm>
        </p:spPr>
        <p:txBody>
          <a:bodyPr/>
          <a:lstStyle>
            <a:lvl1pPr>
              <a:defRPr>
                <a:solidFill>
                  <a:srgbClr val="4E4E51"/>
                </a:solidFill>
              </a:defRPr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12" name="Chart Placeholder 16">
            <a:extLst>
              <a:ext uri="{FF2B5EF4-FFF2-40B4-BE49-F238E27FC236}">
                <a16:creationId xmlns:a16="http://schemas.microsoft.com/office/drawing/2014/main" id="{02C46C03-42FB-4AD0-9101-435624303F90}"/>
              </a:ext>
            </a:extLst>
          </p:cNvPr>
          <p:cNvSpPr>
            <a:spLocks noGrp="1"/>
          </p:cNvSpPr>
          <p:nvPr>
            <p:ph type="chart" sz="quarter" idx="18"/>
          </p:nvPr>
        </p:nvSpPr>
        <p:spPr>
          <a:xfrm>
            <a:off x="9090212" y="4085616"/>
            <a:ext cx="2538919" cy="1942122"/>
          </a:xfrm>
        </p:spPr>
        <p:txBody>
          <a:bodyPr/>
          <a:lstStyle>
            <a:lvl1pPr>
              <a:defRPr>
                <a:solidFill>
                  <a:srgbClr val="4E4E51"/>
                </a:solidFill>
              </a:defRPr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16" name="Chart Placeholder 16">
            <a:extLst>
              <a:ext uri="{FF2B5EF4-FFF2-40B4-BE49-F238E27FC236}">
                <a16:creationId xmlns:a16="http://schemas.microsoft.com/office/drawing/2014/main" id="{ABB1CFA6-2E92-4C5B-BF69-91F784F36E9D}"/>
              </a:ext>
            </a:extLst>
          </p:cNvPr>
          <p:cNvSpPr>
            <a:spLocks noGrp="1"/>
          </p:cNvSpPr>
          <p:nvPr>
            <p:ph type="chart" sz="quarter" idx="19"/>
          </p:nvPr>
        </p:nvSpPr>
        <p:spPr>
          <a:xfrm>
            <a:off x="9090212" y="1887538"/>
            <a:ext cx="2538919" cy="1942121"/>
          </a:xfrm>
        </p:spPr>
        <p:txBody>
          <a:bodyPr/>
          <a:lstStyle>
            <a:lvl1pPr>
              <a:defRPr>
                <a:solidFill>
                  <a:srgbClr val="4E4E51"/>
                </a:solidFill>
              </a:defRPr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A9CBF3D-61FD-A245-8870-4D88C89150F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2A177C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13" name="Subtítulo 2">
            <a:extLst>
              <a:ext uri="{FF2B5EF4-FFF2-40B4-BE49-F238E27FC236}">
                <a16:creationId xmlns:a16="http://schemas.microsoft.com/office/drawing/2014/main" id="{4EF31F61-56A4-4649-AEFE-BFE3041CF3AB}"/>
              </a:ext>
            </a:extLst>
          </p:cNvPr>
          <p:cNvSpPr>
            <a:spLocks noGrp="1"/>
          </p:cNvSpPr>
          <p:nvPr>
            <p:ph type="subTitle" idx="20" hasCustomPrompt="1"/>
          </p:nvPr>
        </p:nvSpPr>
        <p:spPr>
          <a:xfrm>
            <a:off x="317500" y="783710"/>
            <a:ext cx="11569700" cy="412115"/>
          </a:xfrm>
        </p:spPr>
        <p:txBody>
          <a:bodyPr wrap="square" lIns="90000" tIns="46800" rIns="90000" bIns="46800" anchor="ctr" anchorCtr="0">
            <a:normAutofit/>
          </a:bodyPr>
          <a:lstStyle>
            <a:lvl1pPr marL="0" indent="0" algn="l">
              <a:buNone/>
              <a:defRPr sz="1700">
                <a:solidFill>
                  <a:srgbClr val="2A177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Slide</a:t>
            </a:r>
            <a:r>
              <a:rPr lang="es-ES"/>
              <a:t> </a:t>
            </a:r>
            <a:r>
              <a:rPr lang="es-ES" err="1"/>
              <a:t>subtitle</a:t>
            </a:r>
            <a:endParaRPr lang="es-E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2A9A76B-437B-D247-B29A-82DBC1C81E1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4CF8824-39AC-6A4A-828D-38E92AACCF61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20" name="Right Triangle 19">
              <a:extLst>
                <a:ext uri="{FF2B5EF4-FFF2-40B4-BE49-F238E27FC236}">
                  <a16:creationId xmlns:a16="http://schemas.microsoft.com/office/drawing/2014/main" id="{224855F6-ACAF-A744-B15A-C4C2AC9F3767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rapezium 20">
              <a:extLst>
                <a:ext uri="{FF2B5EF4-FFF2-40B4-BE49-F238E27FC236}">
                  <a16:creationId xmlns:a16="http://schemas.microsoft.com/office/drawing/2014/main" id="{7522F7FA-12AA-2A47-B5DA-2750FE36120A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Trapezium 25">
              <a:extLst>
                <a:ext uri="{FF2B5EF4-FFF2-40B4-BE49-F238E27FC236}">
                  <a16:creationId xmlns:a16="http://schemas.microsoft.com/office/drawing/2014/main" id="{04A65F4E-E88C-5A47-8260-D65492D637C5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724988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 back cover">
    <p:bg>
      <p:bgPr>
        <a:solidFill>
          <a:srgbClr val="2A177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17515A2-85AD-4A1B-B0B4-2EFD24DB882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91979" y="2479633"/>
            <a:ext cx="6125510" cy="1655762"/>
          </a:xfrm>
          <a:noFill/>
        </p:spPr>
        <p:txBody>
          <a:bodyPr anchor="b">
            <a:normAutofit/>
          </a:bodyPr>
          <a:lstStyle>
            <a:lvl1pPr algn="l">
              <a:defRPr sz="4500" b="1">
                <a:solidFill>
                  <a:schemeClr val="bg2"/>
                </a:solidFill>
              </a:defRPr>
            </a:lvl1pPr>
          </a:lstStyle>
          <a:p>
            <a:r>
              <a:rPr lang="es-ES" err="1"/>
              <a:t>Thank</a:t>
            </a:r>
            <a:r>
              <a:rPr lang="es-ES"/>
              <a:t> </a:t>
            </a:r>
            <a:r>
              <a:rPr lang="es-ES" err="1"/>
              <a:t>you</a:t>
            </a:r>
            <a:endParaRPr lang="es-E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8BD6803-91C2-E143-B7C6-79789A2BDC0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lum bright="100000"/>
            <a:alphaModFix amt="10000"/>
          </a:blip>
          <a:srcRect t="15350" r="6928" b="7638"/>
          <a:stretch/>
        </p:blipFill>
        <p:spPr>
          <a:xfrm>
            <a:off x="5822731" y="-1"/>
            <a:ext cx="6369269" cy="6858001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A5680C04-A8F5-284E-93F6-E06B8570EF16}"/>
              </a:ext>
            </a:extLst>
          </p:cNvPr>
          <p:cNvGrpSpPr/>
          <p:nvPr userDrawn="1"/>
        </p:nvGrpSpPr>
        <p:grpSpPr>
          <a:xfrm flipH="1">
            <a:off x="-1531" y="6359076"/>
            <a:ext cx="3434400" cy="498925"/>
            <a:chOff x="8756375" y="6359076"/>
            <a:chExt cx="3435625" cy="498925"/>
          </a:xfrm>
        </p:grpSpPr>
        <p:sp>
          <p:nvSpPr>
            <p:cNvPr id="13" name="Right Triangle 12">
              <a:extLst>
                <a:ext uri="{FF2B5EF4-FFF2-40B4-BE49-F238E27FC236}">
                  <a16:creationId xmlns:a16="http://schemas.microsoft.com/office/drawing/2014/main" id="{5A62DA06-20FE-1944-AEE8-6D500C4601E3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rapezium 13">
              <a:extLst>
                <a:ext uri="{FF2B5EF4-FFF2-40B4-BE49-F238E27FC236}">
                  <a16:creationId xmlns:a16="http://schemas.microsoft.com/office/drawing/2014/main" id="{F8623169-2183-9547-91C3-69688D439B42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rapezium 14">
              <a:extLst>
                <a:ext uri="{FF2B5EF4-FFF2-40B4-BE49-F238E27FC236}">
                  <a16:creationId xmlns:a16="http://schemas.microsoft.com/office/drawing/2014/main" id="{021821FA-6B76-2F4C-BB12-53DC359F468B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202912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WHITE cov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17515A2-85AD-4A1B-B0B4-2EFD24DB882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91978" y="2479633"/>
            <a:ext cx="6125511" cy="1655762"/>
          </a:xfrm>
        </p:spPr>
        <p:txBody>
          <a:bodyPr anchor="b">
            <a:normAutofit/>
          </a:bodyPr>
          <a:lstStyle>
            <a:lvl1pPr algn="l">
              <a:defRPr sz="4000" b="1">
                <a:solidFill>
                  <a:schemeClr val="accent1"/>
                </a:solidFill>
              </a:defRPr>
            </a:lvl1pPr>
          </a:lstStyle>
          <a:p>
            <a:r>
              <a:rPr lang="es-ES" err="1"/>
              <a:t>Title</a:t>
            </a:r>
            <a:endParaRPr lang="es-ES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629732E-EEFA-42AC-9148-C19056DAEB7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91978" y="4142904"/>
            <a:ext cx="6125511" cy="810096"/>
          </a:xfrm>
        </p:spPr>
        <p:txBody>
          <a:bodyPr>
            <a:normAutofit/>
          </a:bodyPr>
          <a:lstStyle>
            <a:lvl1pPr marL="0" indent="0" algn="l">
              <a:buNone/>
              <a:defRPr sz="2200" b="0" i="0">
                <a:solidFill>
                  <a:schemeClr val="accent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Subtitle</a:t>
            </a:r>
            <a:r>
              <a:rPr lang="es-ES"/>
              <a:t> </a:t>
            </a:r>
            <a:r>
              <a:rPr lang="es-ES" err="1"/>
              <a:t>goes</a:t>
            </a:r>
            <a:r>
              <a:rPr lang="es-ES"/>
              <a:t> </a:t>
            </a:r>
            <a:r>
              <a:rPr lang="es-ES" err="1"/>
              <a:t>here</a:t>
            </a:r>
            <a:endParaRPr lang="es-ES"/>
          </a:p>
        </p:txBody>
      </p:sp>
      <p:sp>
        <p:nvSpPr>
          <p:cNvPr id="10" name="Marcador de texto 9">
            <a:extLst>
              <a:ext uri="{FF2B5EF4-FFF2-40B4-BE49-F238E27FC236}">
                <a16:creationId xmlns:a16="http://schemas.microsoft.com/office/drawing/2014/main" id="{1179CCD6-20ED-4828-8064-378F389E6CD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1979" y="6105530"/>
            <a:ext cx="4333875" cy="390525"/>
          </a:xfrm>
        </p:spPr>
        <p:txBody>
          <a:bodyPr anchor="ctr">
            <a:normAutofit/>
          </a:bodyPr>
          <a:lstStyle>
            <a:lvl1pPr marL="0" indent="0">
              <a:buNone/>
              <a:defRPr sz="1500">
                <a:solidFill>
                  <a:srgbClr val="2A177C"/>
                </a:solidFill>
              </a:defRPr>
            </a:lvl1pPr>
            <a:lvl5pPr>
              <a:defRPr/>
            </a:lvl5pPr>
          </a:lstStyle>
          <a:p>
            <a:pPr lvl="0"/>
            <a:r>
              <a:rPr lang="es-ES"/>
              <a:t>DD.MM.YEAR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7B35472-F0DF-AA42-BB35-93F1426433F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91978" y="771060"/>
            <a:ext cx="2384425" cy="937513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5E1C8C22-6C24-4C58-9D93-F4F41BC1182E}"/>
              </a:ext>
            </a:extLst>
          </p:cNvPr>
          <p:cNvGrpSpPr/>
          <p:nvPr userDrawn="1"/>
        </p:nvGrpSpPr>
        <p:grpSpPr>
          <a:xfrm flipH="1">
            <a:off x="-1531" y="6359076"/>
            <a:ext cx="3434400" cy="498925"/>
            <a:chOff x="8756375" y="6359076"/>
            <a:chExt cx="3435625" cy="498925"/>
          </a:xfrm>
        </p:grpSpPr>
        <p:sp>
          <p:nvSpPr>
            <p:cNvPr id="12" name="Right Triangle 11">
              <a:extLst>
                <a:ext uri="{FF2B5EF4-FFF2-40B4-BE49-F238E27FC236}">
                  <a16:creationId xmlns:a16="http://schemas.microsoft.com/office/drawing/2014/main" id="{C51B89B4-CF80-4A12-A8EF-ACC250AB7045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rapezium 10">
              <a:extLst>
                <a:ext uri="{FF2B5EF4-FFF2-40B4-BE49-F238E27FC236}">
                  <a16:creationId xmlns:a16="http://schemas.microsoft.com/office/drawing/2014/main" id="{0C962388-EED2-4E54-8B54-4A9887568782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rapezium 14">
              <a:extLst>
                <a:ext uri="{FF2B5EF4-FFF2-40B4-BE49-F238E27FC236}">
                  <a16:creationId xmlns:a16="http://schemas.microsoft.com/office/drawing/2014/main" id="{E29E7A70-D04E-4F3C-AD7C-35D9AE27E094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7D01F959-3C7E-44A4-A5B9-A9C69B774BF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t="15350" r="6928" b="7638"/>
          <a:stretch/>
        </p:blipFill>
        <p:spPr>
          <a:xfrm>
            <a:off x="5822731" y="-1"/>
            <a:ext cx="6369269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84524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arcador de texto 9">
            <a:extLst>
              <a:ext uri="{FF2B5EF4-FFF2-40B4-BE49-F238E27FC236}">
                <a16:creationId xmlns:a16="http://schemas.microsoft.com/office/drawing/2014/main" id="{1179CCD6-20ED-4828-8064-378F389E6CD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1978" y="1855191"/>
            <a:ext cx="4711871" cy="4121155"/>
          </a:xfrm>
        </p:spPr>
        <p:txBody>
          <a:bodyPr anchor="t">
            <a:normAutofit/>
          </a:bodyPr>
          <a:lstStyle>
            <a:lvl1pPr marL="457200" indent="-457200">
              <a:lnSpc>
                <a:spcPts val="2400"/>
              </a:lnSpc>
              <a:buFont typeface="+mj-lt"/>
              <a:buAutoNum type="arabicPeriod"/>
              <a:defRPr sz="2400" b="1">
                <a:solidFill>
                  <a:srgbClr val="4E4E51"/>
                </a:solidFill>
              </a:defRPr>
            </a:lvl1pPr>
            <a:lvl2pPr>
              <a:lnSpc>
                <a:spcPts val="2400"/>
              </a:lnSpc>
              <a:defRPr>
                <a:solidFill>
                  <a:srgbClr val="4E4E51"/>
                </a:solidFill>
              </a:defRPr>
            </a:lvl2pPr>
            <a:lvl5pPr>
              <a:defRPr/>
            </a:lvl5pPr>
          </a:lstStyle>
          <a:p>
            <a:pPr lvl="0"/>
            <a:r>
              <a:rPr lang="es-ES"/>
              <a:t>Text</a:t>
            </a:r>
          </a:p>
          <a:p>
            <a:pPr lvl="1"/>
            <a:r>
              <a:rPr lang="es-ES"/>
              <a:t>Text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761EF5E2-F54E-405E-9186-3484F0F42933}"/>
              </a:ext>
            </a:extLst>
          </p:cNvPr>
          <p:cNvSpPr txBox="1"/>
          <p:nvPr userDrawn="1"/>
        </p:nvSpPr>
        <p:spPr>
          <a:xfrm>
            <a:off x="691979" y="536533"/>
            <a:ext cx="4711871" cy="84023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5400" b="1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s-ES" noProof="0">
                <a:solidFill>
                  <a:srgbClr val="2A177C"/>
                </a:solidFill>
              </a:rPr>
              <a:t>Agenda</a:t>
            </a:r>
            <a:endParaRPr lang="es-ES">
              <a:solidFill>
                <a:srgbClr val="2A177C"/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34CCB7-6CEF-41E4-9C3D-748C63CE61A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1D795D9-478D-4824-A380-8FD19AE4006C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ADE8E2D-4326-437D-8668-BFBDE7A2EF83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solidFill>
                  <a:srgbClr val="4E4E51"/>
                </a:solidFill>
              </a:defRPr>
            </a:lvl1pPr>
          </a:lstStyle>
          <a:p>
            <a:fld id="{6F75E9E8-232C-4AE7-ABE1-C7018BDE6178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6DE0AD3-577A-A143-A9EA-FC1848D79CA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3F12EEB6-D374-7B46-9A3B-957C34E67070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16" name="Right Triangle 15">
              <a:extLst>
                <a:ext uri="{FF2B5EF4-FFF2-40B4-BE49-F238E27FC236}">
                  <a16:creationId xmlns:a16="http://schemas.microsoft.com/office/drawing/2014/main" id="{B0A94B33-A1D7-0740-9D61-292A26B53A40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rapezium 16">
              <a:extLst>
                <a:ext uri="{FF2B5EF4-FFF2-40B4-BE49-F238E27FC236}">
                  <a16:creationId xmlns:a16="http://schemas.microsoft.com/office/drawing/2014/main" id="{C5ACD72C-D28C-F749-A406-57F981B00ED0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rapezium 17">
              <a:extLst>
                <a:ext uri="{FF2B5EF4-FFF2-40B4-BE49-F238E27FC236}">
                  <a16:creationId xmlns:a16="http://schemas.microsoft.com/office/drawing/2014/main" id="{8ABB7470-D2D6-FE48-BDED-888C349A1C35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0193961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slide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3629732E-EEFA-42AC-9148-C19056DAEB7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91979" y="3276600"/>
            <a:ext cx="9144000" cy="2628900"/>
          </a:xfrm>
        </p:spPr>
        <p:txBody>
          <a:bodyPr>
            <a:normAutofit/>
          </a:bodyPr>
          <a:lstStyle>
            <a:lvl1pPr marL="0" indent="0" algn="l">
              <a:buNone/>
              <a:defRPr sz="76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Divider</a:t>
            </a:r>
            <a:r>
              <a:rPr lang="es-ES"/>
              <a:t> </a:t>
            </a:r>
            <a:r>
              <a:rPr lang="es-ES" err="1"/>
              <a:t>title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AE550A-41E9-44A3-AEA2-4EDE9B4A91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DFB4EA-449C-4F4D-AAB6-0451AABEF9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04644EF-2CAF-7342-9CFB-73C18884F20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lum bright="100000"/>
          </a:blip>
          <a:stretch>
            <a:fillRect/>
          </a:stretch>
        </p:blipFill>
        <p:spPr>
          <a:xfrm>
            <a:off x="691978" y="771060"/>
            <a:ext cx="1144508" cy="450000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B2D886-20C2-4032-8427-ADA4ADEBB3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F75E9E8-232C-4AE7-ABE1-C7018BDE6178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2247720-0238-C24F-BF1C-BDCCBD3F8D14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19" name="Right Triangle 18">
              <a:extLst>
                <a:ext uri="{FF2B5EF4-FFF2-40B4-BE49-F238E27FC236}">
                  <a16:creationId xmlns:a16="http://schemas.microsoft.com/office/drawing/2014/main" id="{1E27DD56-6086-4F4F-BB0F-A7933B292AD4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rapezium 19">
              <a:extLst>
                <a:ext uri="{FF2B5EF4-FFF2-40B4-BE49-F238E27FC236}">
                  <a16:creationId xmlns:a16="http://schemas.microsoft.com/office/drawing/2014/main" id="{08739E9F-9EC9-A142-8A25-4B2E29DAAA2B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rapezium 20">
              <a:extLst>
                <a:ext uri="{FF2B5EF4-FFF2-40B4-BE49-F238E27FC236}">
                  <a16:creationId xmlns:a16="http://schemas.microsoft.com/office/drawing/2014/main" id="{0CD43272-FB53-7040-9CC6-8656E74515E2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76813035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slide 2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3629732E-EEFA-42AC-9148-C19056DAEB7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91979" y="3276600"/>
            <a:ext cx="9144000" cy="2628900"/>
          </a:xfrm>
        </p:spPr>
        <p:txBody>
          <a:bodyPr>
            <a:normAutofit/>
          </a:bodyPr>
          <a:lstStyle>
            <a:lvl1pPr marL="0" indent="0" algn="l">
              <a:buNone/>
              <a:defRPr sz="76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Divider</a:t>
            </a:r>
            <a:r>
              <a:rPr lang="es-ES"/>
              <a:t> </a:t>
            </a:r>
            <a:r>
              <a:rPr lang="es-ES" err="1"/>
              <a:t>title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DEB7B0-E91A-4D80-85A9-1FD60009A8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FBA4F1-0A36-4AC8-9B3F-9246BC7025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777805E-E599-194A-89F1-36E05480F1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lum bright="100000"/>
          </a:blip>
          <a:stretch>
            <a:fillRect/>
          </a:stretch>
        </p:blipFill>
        <p:spPr>
          <a:xfrm>
            <a:off x="691978" y="771059"/>
            <a:ext cx="1144508" cy="450000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877A3D-A6B0-4AA6-9737-3D86B00D6B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F75E9E8-232C-4AE7-ABE1-C7018BDE6178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AF15014-42E9-6043-8875-2F761E9A67F5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19" name="Right Triangle 18">
              <a:extLst>
                <a:ext uri="{FF2B5EF4-FFF2-40B4-BE49-F238E27FC236}">
                  <a16:creationId xmlns:a16="http://schemas.microsoft.com/office/drawing/2014/main" id="{13BAACE2-45D2-1143-8F8B-752B483F4385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rapezium 19">
              <a:extLst>
                <a:ext uri="{FF2B5EF4-FFF2-40B4-BE49-F238E27FC236}">
                  <a16:creationId xmlns:a16="http://schemas.microsoft.com/office/drawing/2014/main" id="{C751DC7E-F99B-B444-BC09-F3180352E4F9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rapezium 20">
              <a:extLst>
                <a:ext uri="{FF2B5EF4-FFF2-40B4-BE49-F238E27FC236}">
                  <a16:creationId xmlns:a16="http://schemas.microsoft.com/office/drawing/2014/main" id="{7CA7D299-EE0D-8146-BF4F-8014A6626487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0671815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slide 3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3629732E-EEFA-42AC-9148-C19056DAEB7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91979" y="3276600"/>
            <a:ext cx="9144000" cy="2628900"/>
          </a:xfrm>
        </p:spPr>
        <p:txBody>
          <a:bodyPr>
            <a:normAutofit/>
          </a:bodyPr>
          <a:lstStyle>
            <a:lvl1pPr marL="0" indent="0" algn="l">
              <a:buNone/>
              <a:defRPr sz="76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Divider</a:t>
            </a:r>
            <a:r>
              <a:rPr lang="es-ES"/>
              <a:t> </a:t>
            </a:r>
            <a:r>
              <a:rPr lang="es-ES" err="1"/>
              <a:t>title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A83A0E-2214-4DDF-B298-2C981AC052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C4CA5D-4F54-4A0B-9904-E66535CF9C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0F54C5C-C57B-3A43-AC8C-7407D8E7510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lum bright="100000"/>
          </a:blip>
          <a:stretch>
            <a:fillRect/>
          </a:stretch>
        </p:blipFill>
        <p:spPr>
          <a:xfrm>
            <a:off x="691978" y="771060"/>
            <a:ext cx="1144508" cy="450000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FDACD0-1DCF-4CFC-9EA0-E60F136A8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F75E9E8-232C-4AE7-ABE1-C7018BDE6178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C512C962-2CE2-B640-938D-9FC38EDC965B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19" name="Right Triangle 18">
              <a:extLst>
                <a:ext uri="{FF2B5EF4-FFF2-40B4-BE49-F238E27FC236}">
                  <a16:creationId xmlns:a16="http://schemas.microsoft.com/office/drawing/2014/main" id="{C14EB5A4-0B81-B94F-AB53-6F2EC220816E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rapezium 19">
              <a:extLst>
                <a:ext uri="{FF2B5EF4-FFF2-40B4-BE49-F238E27FC236}">
                  <a16:creationId xmlns:a16="http://schemas.microsoft.com/office/drawing/2014/main" id="{F65AA36B-77C9-BE41-A2A5-2723A5456046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rapezium 20">
              <a:extLst>
                <a:ext uri="{FF2B5EF4-FFF2-40B4-BE49-F238E27FC236}">
                  <a16:creationId xmlns:a16="http://schemas.microsoft.com/office/drawing/2014/main" id="{5D68D2C1-3408-E040-86AF-A1B8B4B5D24C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4472780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light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pic>
        <p:nvPicPr>
          <p:cNvPr id="19" name="Imagen 8">
            <a:extLst>
              <a:ext uri="{FF2B5EF4-FFF2-40B4-BE49-F238E27FC236}">
                <a16:creationId xmlns:a16="http://schemas.microsoft.com/office/drawing/2014/main" id="{01AFE0F0-C838-4242-8DC5-085DED786A3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biLevel thresh="5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9041" y="304801"/>
            <a:ext cx="738159" cy="697466"/>
          </a:xfrm>
          <a:prstGeom prst="rect">
            <a:avLst/>
          </a:prstGeom>
        </p:spPr>
      </p:pic>
      <p:sp>
        <p:nvSpPr>
          <p:cNvPr id="12" name="Subtítulo 2">
            <a:extLst>
              <a:ext uri="{FF2B5EF4-FFF2-40B4-BE49-F238E27FC236}">
                <a16:creationId xmlns:a16="http://schemas.microsoft.com/office/drawing/2014/main" id="{D0E8878F-8A1A-764B-9740-2BCC35805FE5}"/>
              </a:ext>
            </a:extLst>
          </p:cNvPr>
          <p:cNvSpPr>
            <a:spLocks noGrp="1"/>
          </p:cNvSpPr>
          <p:nvPr>
            <p:ph type="subTitle" idx="15" hasCustomPrompt="1"/>
          </p:nvPr>
        </p:nvSpPr>
        <p:spPr>
          <a:xfrm>
            <a:off x="317500" y="783710"/>
            <a:ext cx="11569700" cy="412115"/>
          </a:xfrm>
        </p:spPr>
        <p:txBody>
          <a:bodyPr wrap="square" lIns="90000" tIns="46800" rIns="90000" bIns="46800" anchor="ctr" anchorCtr="0">
            <a:normAutofit/>
          </a:bodyPr>
          <a:lstStyle>
            <a:lvl1pPr marL="0" indent="0" algn="l">
              <a:buNone/>
              <a:defRPr sz="1700">
                <a:solidFill>
                  <a:srgbClr val="2A177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Slide</a:t>
            </a:r>
            <a:r>
              <a:rPr lang="es-ES"/>
              <a:t> </a:t>
            </a:r>
            <a:r>
              <a:rPr lang="es-ES" err="1"/>
              <a:t>subtitle</a:t>
            </a:r>
            <a:endParaRPr lang="es-ES"/>
          </a:p>
        </p:txBody>
      </p:sp>
      <p:sp>
        <p:nvSpPr>
          <p:cNvPr id="14" name="Marcador de contenido 1">
            <a:extLst>
              <a:ext uri="{FF2B5EF4-FFF2-40B4-BE49-F238E27FC236}">
                <a16:creationId xmlns:a16="http://schemas.microsoft.com/office/drawing/2014/main" id="{175DDDCD-8D81-7B41-8C9E-19982F3A5AA2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317499" y="2095499"/>
            <a:ext cx="8772711" cy="2070101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rgbClr val="4E4E51"/>
                </a:solidFill>
              </a:defRPr>
            </a:lvl1pPr>
          </a:lstStyle>
          <a:p>
            <a:r>
              <a:rPr lang="es-ES" err="1"/>
              <a:t>Introduction</a:t>
            </a:r>
            <a:r>
              <a:rPr lang="es-ES"/>
              <a:t> </a:t>
            </a:r>
            <a:r>
              <a:rPr lang="es-ES" err="1"/>
              <a:t>text</a:t>
            </a:r>
            <a:endParaRPr lang="es-E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A20569E-B9B6-5644-B81A-DAFE7630346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2A177C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417E2B17-33EB-AC45-BCD9-E175CA1698D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C4A37303-1CC6-7041-8E46-A482D2D58921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20" name="Right Triangle 19">
              <a:extLst>
                <a:ext uri="{FF2B5EF4-FFF2-40B4-BE49-F238E27FC236}">
                  <a16:creationId xmlns:a16="http://schemas.microsoft.com/office/drawing/2014/main" id="{2EA666AD-4D46-484B-B4D9-088163078418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rapezium 20">
              <a:extLst>
                <a:ext uri="{FF2B5EF4-FFF2-40B4-BE49-F238E27FC236}">
                  <a16:creationId xmlns:a16="http://schemas.microsoft.com/office/drawing/2014/main" id="{15812B6C-FEE3-B947-AA3E-B400F59A8398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rapezium 23">
              <a:extLst>
                <a:ext uri="{FF2B5EF4-FFF2-40B4-BE49-F238E27FC236}">
                  <a16:creationId xmlns:a16="http://schemas.microsoft.com/office/drawing/2014/main" id="{B58ED08C-6AA8-974C-A27C-41FEA9506ABE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454003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white spa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pic>
        <p:nvPicPr>
          <p:cNvPr id="19" name="Imagen 8">
            <a:extLst>
              <a:ext uri="{FF2B5EF4-FFF2-40B4-BE49-F238E27FC236}">
                <a16:creationId xmlns:a16="http://schemas.microsoft.com/office/drawing/2014/main" id="{01AFE0F0-C838-4242-8DC5-085DED786A3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biLevel thresh="5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9041" y="304801"/>
            <a:ext cx="738159" cy="697466"/>
          </a:xfrm>
          <a:prstGeom prst="rect">
            <a:avLst/>
          </a:prstGeom>
        </p:spPr>
      </p:pic>
      <p:sp>
        <p:nvSpPr>
          <p:cNvPr id="12" name="Subtítulo 2">
            <a:extLst>
              <a:ext uri="{FF2B5EF4-FFF2-40B4-BE49-F238E27FC236}">
                <a16:creationId xmlns:a16="http://schemas.microsoft.com/office/drawing/2014/main" id="{D0E8878F-8A1A-764B-9740-2BCC35805FE5}"/>
              </a:ext>
            </a:extLst>
          </p:cNvPr>
          <p:cNvSpPr>
            <a:spLocks noGrp="1"/>
          </p:cNvSpPr>
          <p:nvPr>
            <p:ph type="subTitle" idx="15" hasCustomPrompt="1"/>
          </p:nvPr>
        </p:nvSpPr>
        <p:spPr>
          <a:xfrm>
            <a:off x="317500" y="783710"/>
            <a:ext cx="11569700" cy="412115"/>
          </a:xfrm>
        </p:spPr>
        <p:txBody>
          <a:bodyPr wrap="square" lIns="90000" tIns="46800" rIns="90000" bIns="46800" anchor="ctr" anchorCtr="0">
            <a:normAutofit/>
          </a:bodyPr>
          <a:lstStyle>
            <a:lvl1pPr marL="0" indent="0" algn="l">
              <a:buNone/>
              <a:defRPr sz="1700">
                <a:solidFill>
                  <a:srgbClr val="2A177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Slide</a:t>
            </a:r>
            <a:r>
              <a:rPr lang="es-ES"/>
              <a:t> </a:t>
            </a:r>
            <a:r>
              <a:rPr lang="es-ES" err="1"/>
              <a:t>subtitle</a:t>
            </a:r>
            <a:endParaRPr lang="es-ES"/>
          </a:p>
        </p:txBody>
      </p:sp>
      <p:sp>
        <p:nvSpPr>
          <p:cNvPr id="14" name="Marcador de contenido 1">
            <a:extLst>
              <a:ext uri="{FF2B5EF4-FFF2-40B4-BE49-F238E27FC236}">
                <a16:creationId xmlns:a16="http://schemas.microsoft.com/office/drawing/2014/main" id="{175DDDCD-8D81-7B41-8C9E-19982F3A5AA2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317499" y="2095499"/>
            <a:ext cx="8772711" cy="2070101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rgbClr val="4E4E51"/>
                </a:solidFill>
              </a:defRPr>
            </a:lvl1pPr>
          </a:lstStyle>
          <a:p>
            <a:r>
              <a:rPr lang="es-ES" err="1"/>
              <a:t>Introduction</a:t>
            </a:r>
            <a:r>
              <a:rPr lang="es-ES"/>
              <a:t> </a:t>
            </a:r>
            <a:r>
              <a:rPr lang="es-ES" err="1"/>
              <a:t>text</a:t>
            </a:r>
            <a:endParaRPr lang="es-E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A20569E-B9B6-5644-B81A-DAFE7630346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2A177C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A6FC193-DB96-3B4E-A5FF-58F3189DF52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5A9B1426-5260-BE44-A26B-38E9A66D723C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16" name="Right Triangle 15">
              <a:extLst>
                <a:ext uri="{FF2B5EF4-FFF2-40B4-BE49-F238E27FC236}">
                  <a16:creationId xmlns:a16="http://schemas.microsoft.com/office/drawing/2014/main" id="{93953AAA-06A8-014D-8FA3-DB0AC78F6022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rapezium 16">
              <a:extLst>
                <a:ext uri="{FF2B5EF4-FFF2-40B4-BE49-F238E27FC236}">
                  <a16:creationId xmlns:a16="http://schemas.microsoft.com/office/drawing/2014/main" id="{F75BB171-0574-B742-8C77-952AA9F8435A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rapezium 17">
              <a:extLst>
                <a:ext uri="{FF2B5EF4-FFF2-40B4-BE49-F238E27FC236}">
                  <a16:creationId xmlns:a16="http://schemas.microsoft.com/office/drawing/2014/main" id="{058DB0BE-7798-5540-9AA1-662925AD8BAA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8776014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pic>
        <p:nvPicPr>
          <p:cNvPr id="19" name="Imagen 8">
            <a:extLst>
              <a:ext uri="{FF2B5EF4-FFF2-40B4-BE49-F238E27FC236}">
                <a16:creationId xmlns:a16="http://schemas.microsoft.com/office/drawing/2014/main" id="{01AFE0F0-C838-4242-8DC5-085DED786A3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biLevel thresh="5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9041" y="304801"/>
            <a:ext cx="738159" cy="697466"/>
          </a:xfrm>
          <a:prstGeom prst="rect">
            <a:avLst/>
          </a:prstGeom>
        </p:spPr>
      </p:pic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5510CCBF-3ED3-4726-BBF8-DD2878A645C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04801" y="1644091"/>
            <a:ext cx="11354186" cy="1392176"/>
          </a:xfrm>
        </p:spPr>
        <p:txBody>
          <a:bodyPr wrap="square" lIns="0" tIns="0" rIns="0" bIns="0">
            <a:spAutoFit/>
          </a:bodyPr>
          <a:lstStyle>
            <a:lvl1pPr>
              <a:buClr>
                <a:srgbClr val="4E4E51"/>
              </a:buClr>
              <a:defRPr>
                <a:solidFill>
                  <a:srgbClr val="4E4E51"/>
                </a:solidFill>
              </a:defRPr>
            </a:lvl1pPr>
            <a:lvl2pPr>
              <a:buClr>
                <a:srgbClr val="4E4E51"/>
              </a:buClr>
              <a:defRPr>
                <a:solidFill>
                  <a:srgbClr val="4E4E51"/>
                </a:solidFill>
              </a:defRPr>
            </a:lvl2pPr>
            <a:lvl3pPr>
              <a:buClr>
                <a:srgbClr val="4E4E51"/>
              </a:buClr>
              <a:defRPr>
                <a:solidFill>
                  <a:srgbClr val="4E4E51"/>
                </a:solidFill>
              </a:defRPr>
            </a:lvl3pPr>
            <a:lvl4pPr>
              <a:buClr>
                <a:srgbClr val="4E4E51"/>
              </a:buClr>
              <a:defRPr>
                <a:solidFill>
                  <a:srgbClr val="4E4E51"/>
                </a:solidFill>
              </a:defRPr>
            </a:lvl4pPr>
            <a:lvl5pPr>
              <a:buClr>
                <a:srgbClr val="4E4E51"/>
              </a:buClr>
              <a:defRPr>
                <a:solidFill>
                  <a:srgbClr val="4E4E5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36A4296-3008-6F40-8B27-DE9B3D0534B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2A177C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9" name="Subtítulo 2">
            <a:extLst>
              <a:ext uri="{FF2B5EF4-FFF2-40B4-BE49-F238E27FC236}">
                <a16:creationId xmlns:a16="http://schemas.microsoft.com/office/drawing/2014/main" id="{7454414C-F35C-864C-92D2-A41FD8F1D5B1}"/>
              </a:ext>
            </a:extLst>
          </p:cNvPr>
          <p:cNvSpPr>
            <a:spLocks noGrp="1"/>
          </p:cNvSpPr>
          <p:nvPr>
            <p:ph type="subTitle" idx="15" hasCustomPrompt="1"/>
          </p:nvPr>
        </p:nvSpPr>
        <p:spPr>
          <a:xfrm>
            <a:off x="317500" y="783710"/>
            <a:ext cx="11569700" cy="412115"/>
          </a:xfrm>
        </p:spPr>
        <p:txBody>
          <a:bodyPr wrap="square" lIns="90000" tIns="46800" rIns="90000" bIns="46800" anchor="ctr" anchorCtr="0">
            <a:normAutofit/>
          </a:bodyPr>
          <a:lstStyle>
            <a:lvl1pPr marL="0" indent="0" algn="l">
              <a:buNone/>
              <a:defRPr sz="1700">
                <a:solidFill>
                  <a:srgbClr val="2A177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Slide</a:t>
            </a:r>
            <a:r>
              <a:rPr lang="es-ES"/>
              <a:t> </a:t>
            </a:r>
            <a:r>
              <a:rPr lang="es-ES" err="1"/>
              <a:t>subtitle</a:t>
            </a:r>
            <a:endParaRPr lang="es-E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7CE29CE-2CDD-854F-8DCE-729DE87C910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2E1ADA-BD7D-EC48-AED3-DF4F6F2E42C9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20" name="Right Triangle 19">
              <a:extLst>
                <a:ext uri="{FF2B5EF4-FFF2-40B4-BE49-F238E27FC236}">
                  <a16:creationId xmlns:a16="http://schemas.microsoft.com/office/drawing/2014/main" id="{C5D1EB17-3388-A149-9D2E-C4A9CA2212D7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rapezium 20">
              <a:extLst>
                <a:ext uri="{FF2B5EF4-FFF2-40B4-BE49-F238E27FC236}">
                  <a16:creationId xmlns:a16="http://schemas.microsoft.com/office/drawing/2014/main" id="{EE061782-9F63-C54C-8142-4D5FB7A1CCC7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rapezium 21">
              <a:extLst>
                <a:ext uri="{FF2B5EF4-FFF2-40B4-BE49-F238E27FC236}">
                  <a16:creationId xmlns:a16="http://schemas.microsoft.com/office/drawing/2014/main" id="{49121248-34A6-7848-831F-B54479BE2CC3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3647599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304801"/>
            <a:ext cx="11582400" cy="5748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6972"/>
            <a:ext cx="115824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6339161"/>
            <a:ext cx="2743200" cy="196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39161"/>
            <a:ext cx="4114800" cy="196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339161"/>
            <a:ext cx="2743200" cy="196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30985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89" r:id="rId7"/>
    <p:sldLayoutId id="2147483729" r:id="rId8"/>
    <p:sldLayoutId id="2147483694" r:id="rId9"/>
    <p:sldLayoutId id="2147483693" r:id="rId10"/>
    <p:sldLayoutId id="2147483671" r:id="rId11"/>
    <p:sldLayoutId id="2147483678" r:id="rId12"/>
    <p:sldLayoutId id="2147483654" r:id="rId13"/>
    <p:sldLayoutId id="2147483679" r:id="rId14"/>
    <p:sldLayoutId id="2147483655" r:id="rId15"/>
    <p:sldLayoutId id="2147483728" r:id="rId16"/>
    <p:sldLayoutId id="2147483725" r:id="rId17"/>
    <p:sldLayoutId id="2147483726" r:id="rId18"/>
    <p:sldLayoutId id="2147483727" r:id="rId1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5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rgbClr val="4E4E5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4E4E5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4E4E5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4E4E5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4E4E5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userDrawn="1">
          <p15:clr>
            <a:srgbClr val="F26B43"/>
          </p15:clr>
        </p15:guide>
        <p15:guide id="2" pos="7680" userDrawn="1">
          <p15:clr>
            <a:srgbClr val="F26B43"/>
          </p15:clr>
        </p15:guide>
        <p15:guide id="3" pos="7488" userDrawn="1">
          <p15:clr>
            <a:srgbClr val="F26B43"/>
          </p15:clr>
        </p15:guide>
        <p15:guide id="4" pos="192" userDrawn="1">
          <p15:clr>
            <a:srgbClr val="F26B43"/>
          </p15:clr>
        </p15:guide>
        <p15:guide id="5" orient="horz" userDrawn="1">
          <p15:clr>
            <a:srgbClr val="F26B43"/>
          </p15:clr>
        </p15:guide>
        <p15:guide id="6" orient="horz" pos="4320" userDrawn="1">
          <p15:clr>
            <a:srgbClr val="F26B43"/>
          </p15:clr>
        </p15:guide>
        <p15:guide id="7" orient="horz" pos="4128" userDrawn="1">
          <p15:clr>
            <a:srgbClr val="F26B43"/>
          </p15:clr>
        </p15:guide>
        <p15:guide id="8" orient="horz" pos="19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svg"/><Relationship Id="rId7" Type="http://schemas.openxmlformats.org/officeDocument/2006/relationships/image" Target="../media/image9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8.png"/><Relationship Id="rId11" Type="http://schemas.openxmlformats.org/officeDocument/2006/relationships/image" Target="../media/image13.svg"/><Relationship Id="rId5" Type="http://schemas.openxmlformats.org/officeDocument/2006/relationships/image" Target="../media/image7.sv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4" Type="http://schemas.openxmlformats.org/officeDocument/2006/relationships/image" Target="../media/image15.sv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09E7ED3-169B-F342-8751-2D071B7FDC0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Selling Tools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E0E66A43-ABCE-514E-A55A-1EEFF75BB5B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A0F06B3-71A6-FD48-8788-5A03CC7EF42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04034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le 34">
            <a:extLst>
              <a:ext uri="{FF2B5EF4-FFF2-40B4-BE49-F238E27FC236}">
                <a16:creationId xmlns:a16="http://schemas.microsoft.com/office/drawing/2014/main" id="{BEE49F01-D9C3-4602-C1E1-549A8AC116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3830180"/>
              </p:ext>
            </p:extLst>
          </p:nvPr>
        </p:nvGraphicFramePr>
        <p:xfrm>
          <a:off x="-1" y="1852521"/>
          <a:ext cx="12192000" cy="41704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8400">
                  <a:extLst>
                    <a:ext uri="{9D8B030D-6E8A-4147-A177-3AD203B41FA5}">
                      <a16:colId xmlns:a16="http://schemas.microsoft.com/office/drawing/2014/main" val="1753681651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val="1187171967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val="3678337984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val="45337046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val="2185919092"/>
                    </a:ext>
                  </a:extLst>
                </a:gridCol>
              </a:tblGrid>
              <a:tr h="417049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5781499"/>
                  </a:ext>
                </a:extLst>
              </a:tr>
            </a:tbl>
          </a:graphicData>
        </a:graphic>
      </p:graphicFrame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AA7E1D-B145-46E6-846B-178BB02E92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>
                <a:solidFill>
                  <a:schemeClr val="bg1"/>
                </a:solidFill>
              </a:rPr>
              <a:t>2</a:t>
            </a:fld>
            <a:endParaRPr lang="en-GB">
              <a:solidFill>
                <a:schemeClr val="bg1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E35758C-C20E-4AC6-8A46-9953F81AC1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ja-JP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What is Dollar Cost Averaging?</a:t>
            </a: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7" name="CuadroTexto 395">
            <a:extLst>
              <a:ext uri="{FF2B5EF4-FFF2-40B4-BE49-F238E27FC236}">
                <a16:creationId xmlns:a16="http://schemas.microsoft.com/office/drawing/2014/main" id="{79DE5B06-3621-B129-2BC3-EECC951701FB}"/>
              </a:ext>
            </a:extLst>
          </p:cNvPr>
          <p:cNvSpPr txBox="1"/>
          <p:nvPr/>
        </p:nvSpPr>
        <p:spPr>
          <a:xfrm flipH="1">
            <a:off x="2420469" y="2075208"/>
            <a:ext cx="24473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tx2"/>
                </a:solidFill>
                <a:ea typeface="Lato" charset="0"/>
                <a:cs typeface="Lato" charset="0"/>
              </a:rPr>
              <a:t>Invest </a:t>
            </a:r>
            <a:r>
              <a:rPr lang="en-US" sz="1400" b="1" dirty="0">
                <a:solidFill>
                  <a:schemeClr val="tx2"/>
                </a:solidFill>
                <a:ea typeface="Lato" charset="0"/>
                <a:cs typeface="Lato" charset="0"/>
              </a:rPr>
              <a:t>equal amounts </a:t>
            </a:r>
            <a:r>
              <a:rPr lang="en-US" sz="1400" dirty="0">
                <a:solidFill>
                  <a:schemeClr val="tx2"/>
                </a:solidFill>
                <a:ea typeface="Lato" charset="0"/>
                <a:cs typeface="Lato" charset="0"/>
              </a:rPr>
              <a:t>at </a:t>
            </a:r>
            <a:r>
              <a:rPr lang="en-US" sz="1400" b="1" dirty="0">
                <a:solidFill>
                  <a:schemeClr val="tx2"/>
                </a:solidFill>
                <a:ea typeface="Lato" charset="0"/>
                <a:cs typeface="Lato" charset="0"/>
              </a:rPr>
              <a:t>regular intervals</a:t>
            </a:r>
            <a:r>
              <a:rPr lang="en-US" sz="1400" dirty="0">
                <a:solidFill>
                  <a:schemeClr val="tx2"/>
                </a:solidFill>
                <a:ea typeface="Lato" charset="0"/>
                <a:cs typeface="Lato" charset="0"/>
              </a:rPr>
              <a:t>.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176EB962-DD43-64A4-F63B-42B1211359ED}"/>
              </a:ext>
            </a:extLst>
          </p:cNvPr>
          <p:cNvSpPr/>
          <p:nvPr/>
        </p:nvSpPr>
        <p:spPr>
          <a:xfrm flipH="1">
            <a:off x="8957702" y="4683914"/>
            <a:ext cx="31157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b="1" dirty="0">
                <a:solidFill>
                  <a:srgbClr val="B60095"/>
                </a:solidFill>
                <a:ea typeface="Lato Light" panose="020F0502020204030203" pitchFamily="34" charset="0"/>
                <a:cs typeface="Lato Light" panose="020F0502020204030203" pitchFamily="34" charset="0"/>
              </a:rPr>
              <a:t>Key to Success</a:t>
            </a:r>
            <a:r>
              <a:rPr lang="en-US" sz="1200" dirty="0">
                <a:solidFill>
                  <a:schemeClr val="accent3"/>
                </a:solidFill>
                <a:ea typeface="Lato Light" panose="020F0502020204030203" pitchFamily="34" charset="0"/>
                <a:cs typeface="Lato Light" panose="020F0502020204030203" pitchFamily="34" charset="0"/>
              </a:rPr>
              <a:t>: Stick with the plan, no matter what the markets does on a particular day or week.</a:t>
            </a:r>
          </a:p>
          <a:p>
            <a:pPr algn="just"/>
            <a:endParaRPr lang="en-US" sz="1200" b="1" dirty="0">
              <a:solidFill>
                <a:srgbClr val="B60095"/>
              </a:solidFill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pPr algn="just"/>
            <a:r>
              <a:rPr lang="en-US" sz="1200" b="1" dirty="0">
                <a:solidFill>
                  <a:srgbClr val="B60095"/>
                </a:solidFill>
                <a:ea typeface="Lato Light" panose="020F0502020204030203" pitchFamily="34" charset="0"/>
                <a:cs typeface="Lato Light" panose="020F0502020204030203" pitchFamily="34" charset="0"/>
              </a:rPr>
              <a:t>Reason</a:t>
            </a:r>
            <a:r>
              <a:rPr lang="en-US" sz="1200" dirty="0">
                <a:solidFill>
                  <a:schemeClr val="accent3"/>
                </a:solidFill>
                <a:ea typeface="Lato Light" panose="020F0502020204030203" pitchFamily="34" charset="0"/>
                <a:cs typeface="Lato Light" panose="020F0502020204030203" pitchFamily="34" charset="0"/>
              </a:rPr>
              <a:t>: To reduce risk and maximize returns over the long term.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77F13C70-9FE7-E52B-FEA5-893E6272E0B5}"/>
              </a:ext>
            </a:extLst>
          </p:cNvPr>
          <p:cNvSpPr/>
          <p:nvPr/>
        </p:nvSpPr>
        <p:spPr>
          <a:xfrm rot="21311255" flipH="1">
            <a:off x="428536" y="4255627"/>
            <a:ext cx="105258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accent3"/>
                </a:solidFill>
                <a:ea typeface="Lato Light" panose="020F0502020204030203" pitchFamily="34" charset="0"/>
                <a:cs typeface="Lato Light" panose="020F0502020204030203" pitchFamily="34" charset="0"/>
              </a:rPr>
              <a:t>Average Price</a:t>
            </a:r>
          </a:p>
        </p:txBody>
      </p:sp>
      <p:sp>
        <p:nvSpPr>
          <p:cNvPr id="46" name="Freeform 45">
            <a:extLst>
              <a:ext uri="{FF2B5EF4-FFF2-40B4-BE49-F238E27FC236}">
                <a16:creationId xmlns:a16="http://schemas.microsoft.com/office/drawing/2014/main" id="{6EAE8339-774D-E511-042A-112CC3FB1691}"/>
              </a:ext>
            </a:extLst>
          </p:cNvPr>
          <p:cNvSpPr/>
          <p:nvPr/>
        </p:nvSpPr>
        <p:spPr>
          <a:xfrm>
            <a:off x="8964" y="2358379"/>
            <a:ext cx="12165107" cy="3307976"/>
          </a:xfrm>
          <a:custGeom>
            <a:avLst/>
            <a:gdLst>
              <a:gd name="connsiteX0" fmla="*/ 0 w 11994776"/>
              <a:gd name="connsiteY0" fmla="*/ 2796988 h 2796988"/>
              <a:gd name="connsiteX1" fmla="*/ 1201270 w 11994776"/>
              <a:gd name="connsiteY1" fmla="*/ 1999129 h 2796988"/>
              <a:gd name="connsiteX2" fmla="*/ 2438400 w 11994776"/>
              <a:gd name="connsiteY2" fmla="*/ 2537011 h 2796988"/>
              <a:gd name="connsiteX3" fmla="*/ 3630706 w 11994776"/>
              <a:gd name="connsiteY3" fmla="*/ 1497105 h 2796988"/>
              <a:gd name="connsiteX4" fmla="*/ 4867835 w 11994776"/>
              <a:gd name="connsiteY4" fmla="*/ 1281953 h 2796988"/>
              <a:gd name="connsiteX5" fmla="*/ 6069106 w 11994776"/>
              <a:gd name="connsiteY5" fmla="*/ 2312894 h 2796988"/>
              <a:gd name="connsiteX6" fmla="*/ 7324164 w 11994776"/>
              <a:gd name="connsiteY6" fmla="*/ 2034988 h 2796988"/>
              <a:gd name="connsiteX7" fmla="*/ 8516470 w 11994776"/>
              <a:gd name="connsiteY7" fmla="*/ 1004047 h 2796988"/>
              <a:gd name="connsiteX8" fmla="*/ 9753600 w 11994776"/>
              <a:gd name="connsiteY8" fmla="*/ 1506070 h 2796988"/>
              <a:gd name="connsiteX9" fmla="*/ 10963835 w 11994776"/>
              <a:gd name="connsiteY9" fmla="*/ 726141 h 2796988"/>
              <a:gd name="connsiteX10" fmla="*/ 11994776 w 11994776"/>
              <a:gd name="connsiteY10" fmla="*/ 0 h 2796988"/>
              <a:gd name="connsiteX11" fmla="*/ 11923059 w 11994776"/>
              <a:gd name="connsiteY11" fmla="*/ 53788 h 2796988"/>
              <a:gd name="connsiteX0" fmla="*/ 0 w 11923059"/>
              <a:gd name="connsiteY0" fmla="*/ 2743200 h 2743200"/>
              <a:gd name="connsiteX1" fmla="*/ 1201270 w 11923059"/>
              <a:gd name="connsiteY1" fmla="*/ 1945341 h 2743200"/>
              <a:gd name="connsiteX2" fmla="*/ 2438400 w 11923059"/>
              <a:gd name="connsiteY2" fmla="*/ 2483223 h 2743200"/>
              <a:gd name="connsiteX3" fmla="*/ 3630706 w 11923059"/>
              <a:gd name="connsiteY3" fmla="*/ 1443317 h 2743200"/>
              <a:gd name="connsiteX4" fmla="*/ 4867835 w 11923059"/>
              <a:gd name="connsiteY4" fmla="*/ 1228165 h 2743200"/>
              <a:gd name="connsiteX5" fmla="*/ 6069106 w 11923059"/>
              <a:gd name="connsiteY5" fmla="*/ 2259106 h 2743200"/>
              <a:gd name="connsiteX6" fmla="*/ 7324164 w 11923059"/>
              <a:gd name="connsiteY6" fmla="*/ 1981200 h 2743200"/>
              <a:gd name="connsiteX7" fmla="*/ 8516470 w 11923059"/>
              <a:gd name="connsiteY7" fmla="*/ 950259 h 2743200"/>
              <a:gd name="connsiteX8" fmla="*/ 9753600 w 11923059"/>
              <a:gd name="connsiteY8" fmla="*/ 1452282 h 2743200"/>
              <a:gd name="connsiteX9" fmla="*/ 10963835 w 11923059"/>
              <a:gd name="connsiteY9" fmla="*/ 672353 h 2743200"/>
              <a:gd name="connsiteX10" fmla="*/ 11923059 w 11923059"/>
              <a:gd name="connsiteY10" fmla="*/ 0 h 2743200"/>
              <a:gd name="connsiteX0" fmla="*/ 0 w 12200965"/>
              <a:gd name="connsiteY0" fmla="*/ 2949389 h 2949389"/>
              <a:gd name="connsiteX1" fmla="*/ 1201270 w 12200965"/>
              <a:gd name="connsiteY1" fmla="*/ 2151530 h 2949389"/>
              <a:gd name="connsiteX2" fmla="*/ 2438400 w 12200965"/>
              <a:gd name="connsiteY2" fmla="*/ 2689412 h 2949389"/>
              <a:gd name="connsiteX3" fmla="*/ 3630706 w 12200965"/>
              <a:gd name="connsiteY3" fmla="*/ 1649506 h 2949389"/>
              <a:gd name="connsiteX4" fmla="*/ 4867835 w 12200965"/>
              <a:gd name="connsiteY4" fmla="*/ 1434354 h 2949389"/>
              <a:gd name="connsiteX5" fmla="*/ 6069106 w 12200965"/>
              <a:gd name="connsiteY5" fmla="*/ 2465295 h 2949389"/>
              <a:gd name="connsiteX6" fmla="*/ 7324164 w 12200965"/>
              <a:gd name="connsiteY6" fmla="*/ 2187389 h 2949389"/>
              <a:gd name="connsiteX7" fmla="*/ 8516470 w 12200965"/>
              <a:gd name="connsiteY7" fmla="*/ 1156448 h 2949389"/>
              <a:gd name="connsiteX8" fmla="*/ 9753600 w 12200965"/>
              <a:gd name="connsiteY8" fmla="*/ 1658471 h 2949389"/>
              <a:gd name="connsiteX9" fmla="*/ 10963835 w 12200965"/>
              <a:gd name="connsiteY9" fmla="*/ 878542 h 2949389"/>
              <a:gd name="connsiteX10" fmla="*/ 12200965 w 12200965"/>
              <a:gd name="connsiteY10" fmla="*/ 0 h 2949389"/>
              <a:gd name="connsiteX0" fmla="*/ 0 w 12165107"/>
              <a:gd name="connsiteY0" fmla="*/ 3012141 h 3012141"/>
              <a:gd name="connsiteX1" fmla="*/ 1201270 w 12165107"/>
              <a:gd name="connsiteY1" fmla="*/ 2214282 h 3012141"/>
              <a:gd name="connsiteX2" fmla="*/ 2438400 w 12165107"/>
              <a:gd name="connsiteY2" fmla="*/ 2752164 h 3012141"/>
              <a:gd name="connsiteX3" fmla="*/ 3630706 w 12165107"/>
              <a:gd name="connsiteY3" fmla="*/ 1712258 h 3012141"/>
              <a:gd name="connsiteX4" fmla="*/ 4867835 w 12165107"/>
              <a:gd name="connsiteY4" fmla="*/ 1497106 h 3012141"/>
              <a:gd name="connsiteX5" fmla="*/ 6069106 w 12165107"/>
              <a:gd name="connsiteY5" fmla="*/ 2528047 h 3012141"/>
              <a:gd name="connsiteX6" fmla="*/ 7324164 w 12165107"/>
              <a:gd name="connsiteY6" fmla="*/ 2250141 h 3012141"/>
              <a:gd name="connsiteX7" fmla="*/ 8516470 w 12165107"/>
              <a:gd name="connsiteY7" fmla="*/ 1219200 h 3012141"/>
              <a:gd name="connsiteX8" fmla="*/ 9753600 w 12165107"/>
              <a:gd name="connsiteY8" fmla="*/ 1721223 h 3012141"/>
              <a:gd name="connsiteX9" fmla="*/ 10963835 w 12165107"/>
              <a:gd name="connsiteY9" fmla="*/ 941294 h 3012141"/>
              <a:gd name="connsiteX10" fmla="*/ 12165107 w 12165107"/>
              <a:gd name="connsiteY10" fmla="*/ 0 h 3012141"/>
              <a:gd name="connsiteX0" fmla="*/ 0 w 12165107"/>
              <a:gd name="connsiteY0" fmla="*/ 3012141 h 3012141"/>
              <a:gd name="connsiteX1" fmla="*/ 1201270 w 12165107"/>
              <a:gd name="connsiteY1" fmla="*/ 2214282 h 3012141"/>
              <a:gd name="connsiteX2" fmla="*/ 2438400 w 12165107"/>
              <a:gd name="connsiteY2" fmla="*/ 2752164 h 3012141"/>
              <a:gd name="connsiteX3" fmla="*/ 3630706 w 12165107"/>
              <a:gd name="connsiteY3" fmla="*/ 1712258 h 3012141"/>
              <a:gd name="connsiteX4" fmla="*/ 4867835 w 12165107"/>
              <a:gd name="connsiteY4" fmla="*/ 1497106 h 3012141"/>
              <a:gd name="connsiteX5" fmla="*/ 6069106 w 12165107"/>
              <a:gd name="connsiteY5" fmla="*/ 2528047 h 3012141"/>
              <a:gd name="connsiteX6" fmla="*/ 7324164 w 12165107"/>
              <a:gd name="connsiteY6" fmla="*/ 2250141 h 3012141"/>
              <a:gd name="connsiteX7" fmla="*/ 8516470 w 12165107"/>
              <a:gd name="connsiteY7" fmla="*/ 1219200 h 3012141"/>
              <a:gd name="connsiteX8" fmla="*/ 9753600 w 12165107"/>
              <a:gd name="connsiteY8" fmla="*/ 1721223 h 3012141"/>
              <a:gd name="connsiteX9" fmla="*/ 10954870 w 12165107"/>
              <a:gd name="connsiteY9" fmla="*/ 824752 h 3012141"/>
              <a:gd name="connsiteX10" fmla="*/ 12165107 w 12165107"/>
              <a:gd name="connsiteY10" fmla="*/ 0 h 3012141"/>
              <a:gd name="connsiteX0" fmla="*/ 0 w 12165107"/>
              <a:gd name="connsiteY0" fmla="*/ 3307976 h 3307976"/>
              <a:gd name="connsiteX1" fmla="*/ 1201270 w 12165107"/>
              <a:gd name="connsiteY1" fmla="*/ 2510117 h 3307976"/>
              <a:gd name="connsiteX2" fmla="*/ 2438400 w 12165107"/>
              <a:gd name="connsiteY2" fmla="*/ 3047999 h 3307976"/>
              <a:gd name="connsiteX3" fmla="*/ 3630706 w 12165107"/>
              <a:gd name="connsiteY3" fmla="*/ 2008093 h 3307976"/>
              <a:gd name="connsiteX4" fmla="*/ 4867835 w 12165107"/>
              <a:gd name="connsiteY4" fmla="*/ 1792941 h 3307976"/>
              <a:gd name="connsiteX5" fmla="*/ 6069106 w 12165107"/>
              <a:gd name="connsiteY5" fmla="*/ 2823882 h 3307976"/>
              <a:gd name="connsiteX6" fmla="*/ 7324164 w 12165107"/>
              <a:gd name="connsiteY6" fmla="*/ 2545976 h 3307976"/>
              <a:gd name="connsiteX7" fmla="*/ 8516470 w 12165107"/>
              <a:gd name="connsiteY7" fmla="*/ 1515035 h 3307976"/>
              <a:gd name="connsiteX8" fmla="*/ 9753600 w 12165107"/>
              <a:gd name="connsiteY8" fmla="*/ 2017058 h 3307976"/>
              <a:gd name="connsiteX9" fmla="*/ 10954870 w 12165107"/>
              <a:gd name="connsiteY9" fmla="*/ 1120587 h 3307976"/>
              <a:gd name="connsiteX10" fmla="*/ 12165107 w 12165107"/>
              <a:gd name="connsiteY10" fmla="*/ 0 h 3307976"/>
              <a:gd name="connsiteX0" fmla="*/ 0 w 12165107"/>
              <a:gd name="connsiteY0" fmla="*/ 3307976 h 3307976"/>
              <a:gd name="connsiteX1" fmla="*/ 1183340 w 12165107"/>
              <a:gd name="connsiteY1" fmla="*/ 2474258 h 3307976"/>
              <a:gd name="connsiteX2" fmla="*/ 2438400 w 12165107"/>
              <a:gd name="connsiteY2" fmla="*/ 3047999 h 3307976"/>
              <a:gd name="connsiteX3" fmla="*/ 3630706 w 12165107"/>
              <a:gd name="connsiteY3" fmla="*/ 2008093 h 3307976"/>
              <a:gd name="connsiteX4" fmla="*/ 4867835 w 12165107"/>
              <a:gd name="connsiteY4" fmla="*/ 1792941 h 3307976"/>
              <a:gd name="connsiteX5" fmla="*/ 6069106 w 12165107"/>
              <a:gd name="connsiteY5" fmla="*/ 2823882 h 3307976"/>
              <a:gd name="connsiteX6" fmla="*/ 7324164 w 12165107"/>
              <a:gd name="connsiteY6" fmla="*/ 2545976 h 3307976"/>
              <a:gd name="connsiteX7" fmla="*/ 8516470 w 12165107"/>
              <a:gd name="connsiteY7" fmla="*/ 1515035 h 3307976"/>
              <a:gd name="connsiteX8" fmla="*/ 9753600 w 12165107"/>
              <a:gd name="connsiteY8" fmla="*/ 2017058 h 3307976"/>
              <a:gd name="connsiteX9" fmla="*/ 10954870 w 12165107"/>
              <a:gd name="connsiteY9" fmla="*/ 1120587 h 3307976"/>
              <a:gd name="connsiteX10" fmla="*/ 12165107 w 12165107"/>
              <a:gd name="connsiteY10" fmla="*/ 0 h 3307976"/>
              <a:gd name="connsiteX0" fmla="*/ 0 w 12165107"/>
              <a:gd name="connsiteY0" fmla="*/ 3307976 h 3307976"/>
              <a:gd name="connsiteX1" fmla="*/ 1183340 w 12165107"/>
              <a:gd name="connsiteY1" fmla="*/ 2474258 h 3307976"/>
              <a:gd name="connsiteX2" fmla="*/ 2429435 w 12165107"/>
              <a:gd name="connsiteY2" fmla="*/ 3065929 h 3307976"/>
              <a:gd name="connsiteX3" fmla="*/ 3630706 w 12165107"/>
              <a:gd name="connsiteY3" fmla="*/ 2008093 h 3307976"/>
              <a:gd name="connsiteX4" fmla="*/ 4867835 w 12165107"/>
              <a:gd name="connsiteY4" fmla="*/ 1792941 h 3307976"/>
              <a:gd name="connsiteX5" fmla="*/ 6069106 w 12165107"/>
              <a:gd name="connsiteY5" fmla="*/ 2823882 h 3307976"/>
              <a:gd name="connsiteX6" fmla="*/ 7324164 w 12165107"/>
              <a:gd name="connsiteY6" fmla="*/ 2545976 h 3307976"/>
              <a:gd name="connsiteX7" fmla="*/ 8516470 w 12165107"/>
              <a:gd name="connsiteY7" fmla="*/ 1515035 h 3307976"/>
              <a:gd name="connsiteX8" fmla="*/ 9753600 w 12165107"/>
              <a:gd name="connsiteY8" fmla="*/ 2017058 h 3307976"/>
              <a:gd name="connsiteX9" fmla="*/ 10954870 w 12165107"/>
              <a:gd name="connsiteY9" fmla="*/ 1120587 h 3307976"/>
              <a:gd name="connsiteX10" fmla="*/ 12165107 w 12165107"/>
              <a:gd name="connsiteY10" fmla="*/ 0 h 3307976"/>
              <a:gd name="connsiteX0" fmla="*/ 0 w 12165107"/>
              <a:gd name="connsiteY0" fmla="*/ 3307976 h 3307976"/>
              <a:gd name="connsiteX1" fmla="*/ 1183340 w 12165107"/>
              <a:gd name="connsiteY1" fmla="*/ 2474258 h 3307976"/>
              <a:gd name="connsiteX2" fmla="*/ 2429435 w 12165107"/>
              <a:gd name="connsiteY2" fmla="*/ 3065929 h 3307976"/>
              <a:gd name="connsiteX3" fmla="*/ 3630706 w 12165107"/>
              <a:gd name="connsiteY3" fmla="*/ 2034987 h 3307976"/>
              <a:gd name="connsiteX4" fmla="*/ 4867835 w 12165107"/>
              <a:gd name="connsiteY4" fmla="*/ 1792941 h 3307976"/>
              <a:gd name="connsiteX5" fmla="*/ 6069106 w 12165107"/>
              <a:gd name="connsiteY5" fmla="*/ 2823882 h 3307976"/>
              <a:gd name="connsiteX6" fmla="*/ 7324164 w 12165107"/>
              <a:gd name="connsiteY6" fmla="*/ 2545976 h 3307976"/>
              <a:gd name="connsiteX7" fmla="*/ 8516470 w 12165107"/>
              <a:gd name="connsiteY7" fmla="*/ 1515035 h 3307976"/>
              <a:gd name="connsiteX8" fmla="*/ 9753600 w 12165107"/>
              <a:gd name="connsiteY8" fmla="*/ 2017058 h 3307976"/>
              <a:gd name="connsiteX9" fmla="*/ 10954870 w 12165107"/>
              <a:gd name="connsiteY9" fmla="*/ 1120587 h 3307976"/>
              <a:gd name="connsiteX10" fmla="*/ 12165107 w 12165107"/>
              <a:gd name="connsiteY10" fmla="*/ 0 h 3307976"/>
              <a:gd name="connsiteX0" fmla="*/ 0 w 12165107"/>
              <a:gd name="connsiteY0" fmla="*/ 3307976 h 3307976"/>
              <a:gd name="connsiteX1" fmla="*/ 1183340 w 12165107"/>
              <a:gd name="connsiteY1" fmla="*/ 2474258 h 3307976"/>
              <a:gd name="connsiteX2" fmla="*/ 2429435 w 12165107"/>
              <a:gd name="connsiteY2" fmla="*/ 3065929 h 3307976"/>
              <a:gd name="connsiteX3" fmla="*/ 3630706 w 12165107"/>
              <a:gd name="connsiteY3" fmla="*/ 2034987 h 3307976"/>
              <a:gd name="connsiteX4" fmla="*/ 4849905 w 12165107"/>
              <a:gd name="connsiteY4" fmla="*/ 1739153 h 3307976"/>
              <a:gd name="connsiteX5" fmla="*/ 6069106 w 12165107"/>
              <a:gd name="connsiteY5" fmla="*/ 2823882 h 3307976"/>
              <a:gd name="connsiteX6" fmla="*/ 7324164 w 12165107"/>
              <a:gd name="connsiteY6" fmla="*/ 2545976 h 3307976"/>
              <a:gd name="connsiteX7" fmla="*/ 8516470 w 12165107"/>
              <a:gd name="connsiteY7" fmla="*/ 1515035 h 3307976"/>
              <a:gd name="connsiteX8" fmla="*/ 9753600 w 12165107"/>
              <a:gd name="connsiteY8" fmla="*/ 2017058 h 3307976"/>
              <a:gd name="connsiteX9" fmla="*/ 10954870 w 12165107"/>
              <a:gd name="connsiteY9" fmla="*/ 1120587 h 3307976"/>
              <a:gd name="connsiteX10" fmla="*/ 12165107 w 12165107"/>
              <a:gd name="connsiteY10" fmla="*/ 0 h 3307976"/>
              <a:gd name="connsiteX0" fmla="*/ 0 w 12165107"/>
              <a:gd name="connsiteY0" fmla="*/ 3307976 h 3307976"/>
              <a:gd name="connsiteX1" fmla="*/ 1183340 w 12165107"/>
              <a:gd name="connsiteY1" fmla="*/ 2474258 h 3307976"/>
              <a:gd name="connsiteX2" fmla="*/ 2429435 w 12165107"/>
              <a:gd name="connsiteY2" fmla="*/ 3065929 h 3307976"/>
              <a:gd name="connsiteX3" fmla="*/ 3630706 w 12165107"/>
              <a:gd name="connsiteY3" fmla="*/ 2034987 h 3307976"/>
              <a:gd name="connsiteX4" fmla="*/ 4849905 w 12165107"/>
              <a:gd name="connsiteY4" fmla="*/ 1739153 h 3307976"/>
              <a:gd name="connsiteX5" fmla="*/ 6078070 w 12165107"/>
              <a:gd name="connsiteY5" fmla="*/ 2716305 h 3307976"/>
              <a:gd name="connsiteX6" fmla="*/ 7324164 w 12165107"/>
              <a:gd name="connsiteY6" fmla="*/ 2545976 h 3307976"/>
              <a:gd name="connsiteX7" fmla="*/ 8516470 w 12165107"/>
              <a:gd name="connsiteY7" fmla="*/ 1515035 h 3307976"/>
              <a:gd name="connsiteX8" fmla="*/ 9753600 w 12165107"/>
              <a:gd name="connsiteY8" fmla="*/ 2017058 h 3307976"/>
              <a:gd name="connsiteX9" fmla="*/ 10954870 w 12165107"/>
              <a:gd name="connsiteY9" fmla="*/ 1120587 h 3307976"/>
              <a:gd name="connsiteX10" fmla="*/ 12165107 w 12165107"/>
              <a:gd name="connsiteY10" fmla="*/ 0 h 3307976"/>
              <a:gd name="connsiteX0" fmla="*/ 0 w 12165107"/>
              <a:gd name="connsiteY0" fmla="*/ 3307976 h 3307976"/>
              <a:gd name="connsiteX1" fmla="*/ 1183340 w 12165107"/>
              <a:gd name="connsiteY1" fmla="*/ 2474258 h 3307976"/>
              <a:gd name="connsiteX2" fmla="*/ 2429435 w 12165107"/>
              <a:gd name="connsiteY2" fmla="*/ 3065929 h 3307976"/>
              <a:gd name="connsiteX3" fmla="*/ 3630706 w 12165107"/>
              <a:gd name="connsiteY3" fmla="*/ 2034987 h 3307976"/>
              <a:gd name="connsiteX4" fmla="*/ 4849905 w 12165107"/>
              <a:gd name="connsiteY4" fmla="*/ 1739153 h 3307976"/>
              <a:gd name="connsiteX5" fmla="*/ 6078070 w 12165107"/>
              <a:gd name="connsiteY5" fmla="*/ 2716305 h 3307976"/>
              <a:gd name="connsiteX6" fmla="*/ 7279340 w 12165107"/>
              <a:gd name="connsiteY6" fmla="*/ 2483223 h 3307976"/>
              <a:gd name="connsiteX7" fmla="*/ 8516470 w 12165107"/>
              <a:gd name="connsiteY7" fmla="*/ 1515035 h 3307976"/>
              <a:gd name="connsiteX8" fmla="*/ 9753600 w 12165107"/>
              <a:gd name="connsiteY8" fmla="*/ 2017058 h 3307976"/>
              <a:gd name="connsiteX9" fmla="*/ 10954870 w 12165107"/>
              <a:gd name="connsiteY9" fmla="*/ 1120587 h 3307976"/>
              <a:gd name="connsiteX10" fmla="*/ 12165107 w 12165107"/>
              <a:gd name="connsiteY10" fmla="*/ 0 h 3307976"/>
              <a:gd name="connsiteX0" fmla="*/ 0 w 12165107"/>
              <a:gd name="connsiteY0" fmla="*/ 3307976 h 3307976"/>
              <a:gd name="connsiteX1" fmla="*/ 1183340 w 12165107"/>
              <a:gd name="connsiteY1" fmla="*/ 2474258 h 3307976"/>
              <a:gd name="connsiteX2" fmla="*/ 2429435 w 12165107"/>
              <a:gd name="connsiteY2" fmla="*/ 3065929 h 3307976"/>
              <a:gd name="connsiteX3" fmla="*/ 3630706 w 12165107"/>
              <a:gd name="connsiteY3" fmla="*/ 2034987 h 3307976"/>
              <a:gd name="connsiteX4" fmla="*/ 4849905 w 12165107"/>
              <a:gd name="connsiteY4" fmla="*/ 1739153 h 3307976"/>
              <a:gd name="connsiteX5" fmla="*/ 6078070 w 12165107"/>
              <a:gd name="connsiteY5" fmla="*/ 2716305 h 3307976"/>
              <a:gd name="connsiteX6" fmla="*/ 7279340 w 12165107"/>
              <a:gd name="connsiteY6" fmla="*/ 2483223 h 3307976"/>
              <a:gd name="connsiteX7" fmla="*/ 8498540 w 12165107"/>
              <a:gd name="connsiteY7" fmla="*/ 1416423 h 3307976"/>
              <a:gd name="connsiteX8" fmla="*/ 9753600 w 12165107"/>
              <a:gd name="connsiteY8" fmla="*/ 2017058 h 3307976"/>
              <a:gd name="connsiteX9" fmla="*/ 10954870 w 12165107"/>
              <a:gd name="connsiteY9" fmla="*/ 1120587 h 3307976"/>
              <a:gd name="connsiteX10" fmla="*/ 12165107 w 12165107"/>
              <a:gd name="connsiteY10" fmla="*/ 0 h 3307976"/>
              <a:gd name="connsiteX0" fmla="*/ 0 w 12165107"/>
              <a:gd name="connsiteY0" fmla="*/ 3307976 h 3307976"/>
              <a:gd name="connsiteX1" fmla="*/ 1183340 w 12165107"/>
              <a:gd name="connsiteY1" fmla="*/ 2474258 h 3307976"/>
              <a:gd name="connsiteX2" fmla="*/ 2429435 w 12165107"/>
              <a:gd name="connsiteY2" fmla="*/ 3065929 h 3307976"/>
              <a:gd name="connsiteX3" fmla="*/ 3630706 w 12165107"/>
              <a:gd name="connsiteY3" fmla="*/ 2034987 h 3307976"/>
              <a:gd name="connsiteX4" fmla="*/ 4849905 w 12165107"/>
              <a:gd name="connsiteY4" fmla="*/ 1739153 h 3307976"/>
              <a:gd name="connsiteX5" fmla="*/ 6078070 w 12165107"/>
              <a:gd name="connsiteY5" fmla="*/ 2716305 h 3307976"/>
              <a:gd name="connsiteX6" fmla="*/ 7279340 w 12165107"/>
              <a:gd name="connsiteY6" fmla="*/ 2483223 h 3307976"/>
              <a:gd name="connsiteX7" fmla="*/ 8498540 w 12165107"/>
              <a:gd name="connsiteY7" fmla="*/ 1416423 h 3307976"/>
              <a:gd name="connsiteX8" fmla="*/ 9744635 w 12165107"/>
              <a:gd name="connsiteY8" fmla="*/ 1972234 h 3307976"/>
              <a:gd name="connsiteX9" fmla="*/ 10954870 w 12165107"/>
              <a:gd name="connsiteY9" fmla="*/ 1120587 h 3307976"/>
              <a:gd name="connsiteX10" fmla="*/ 12165107 w 12165107"/>
              <a:gd name="connsiteY10" fmla="*/ 0 h 3307976"/>
              <a:gd name="connsiteX0" fmla="*/ 0 w 12165107"/>
              <a:gd name="connsiteY0" fmla="*/ 3307976 h 3307976"/>
              <a:gd name="connsiteX1" fmla="*/ 1183340 w 12165107"/>
              <a:gd name="connsiteY1" fmla="*/ 2474258 h 3307976"/>
              <a:gd name="connsiteX2" fmla="*/ 2429435 w 12165107"/>
              <a:gd name="connsiteY2" fmla="*/ 3065929 h 3307976"/>
              <a:gd name="connsiteX3" fmla="*/ 3630706 w 12165107"/>
              <a:gd name="connsiteY3" fmla="*/ 2034987 h 3307976"/>
              <a:gd name="connsiteX4" fmla="*/ 4849905 w 12165107"/>
              <a:gd name="connsiteY4" fmla="*/ 1739153 h 3307976"/>
              <a:gd name="connsiteX5" fmla="*/ 6078070 w 12165107"/>
              <a:gd name="connsiteY5" fmla="*/ 2716305 h 3307976"/>
              <a:gd name="connsiteX6" fmla="*/ 7279340 w 12165107"/>
              <a:gd name="connsiteY6" fmla="*/ 2483223 h 3307976"/>
              <a:gd name="connsiteX7" fmla="*/ 8498540 w 12165107"/>
              <a:gd name="connsiteY7" fmla="*/ 1416423 h 3307976"/>
              <a:gd name="connsiteX8" fmla="*/ 9744635 w 12165107"/>
              <a:gd name="connsiteY8" fmla="*/ 1972234 h 3307976"/>
              <a:gd name="connsiteX9" fmla="*/ 10954870 w 12165107"/>
              <a:gd name="connsiteY9" fmla="*/ 1111622 h 3307976"/>
              <a:gd name="connsiteX10" fmla="*/ 12165107 w 12165107"/>
              <a:gd name="connsiteY10" fmla="*/ 0 h 3307976"/>
              <a:gd name="connsiteX0" fmla="*/ 0 w 12165107"/>
              <a:gd name="connsiteY0" fmla="*/ 3307976 h 3307976"/>
              <a:gd name="connsiteX1" fmla="*/ 1210234 w 12165107"/>
              <a:gd name="connsiteY1" fmla="*/ 2492188 h 3307976"/>
              <a:gd name="connsiteX2" fmla="*/ 2429435 w 12165107"/>
              <a:gd name="connsiteY2" fmla="*/ 3065929 h 3307976"/>
              <a:gd name="connsiteX3" fmla="*/ 3630706 w 12165107"/>
              <a:gd name="connsiteY3" fmla="*/ 2034987 h 3307976"/>
              <a:gd name="connsiteX4" fmla="*/ 4849905 w 12165107"/>
              <a:gd name="connsiteY4" fmla="*/ 1739153 h 3307976"/>
              <a:gd name="connsiteX5" fmla="*/ 6078070 w 12165107"/>
              <a:gd name="connsiteY5" fmla="*/ 2716305 h 3307976"/>
              <a:gd name="connsiteX6" fmla="*/ 7279340 w 12165107"/>
              <a:gd name="connsiteY6" fmla="*/ 2483223 h 3307976"/>
              <a:gd name="connsiteX7" fmla="*/ 8498540 w 12165107"/>
              <a:gd name="connsiteY7" fmla="*/ 1416423 h 3307976"/>
              <a:gd name="connsiteX8" fmla="*/ 9744635 w 12165107"/>
              <a:gd name="connsiteY8" fmla="*/ 1972234 h 3307976"/>
              <a:gd name="connsiteX9" fmla="*/ 10954870 w 12165107"/>
              <a:gd name="connsiteY9" fmla="*/ 1111622 h 3307976"/>
              <a:gd name="connsiteX10" fmla="*/ 12165107 w 12165107"/>
              <a:gd name="connsiteY10" fmla="*/ 0 h 3307976"/>
              <a:gd name="connsiteX0" fmla="*/ 0 w 12165107"/>
              <a:gd name="connsiteY0" fmla="*/ 3307976 h 3307976"/>
              <a:gd name="connsiteX1" fmla="*/ 1210234 w 12165107"/>
              <a:gd name="connsiteY1" fmla="*/ 2492188 h 3307976"/>
              <a:gd name="connsiteX2" fmla="*/ 2510118 w 12165107"/>
              <a:gd name="connsiteY2" fmla="*/ 3056965 h 3307976"/>
              <a:gd name="connsiteX3" fmla="*/ 3630706 w 12165107"/>
              <a:gd name="connsiteY3" fmla="*/ 2034987 h 3307976"/>
              <a:gd name="connsiteX4" fmla="*/ 4849905 w 12165107"/>
              <a:gd name="connsiteY4" fmla="*/ 1739153 h 3307976"/>
              <a:gd name="connsiteX5" fmla="*/ 6078070 w 12165107"/>
              <a:gd name="connsiteY5" fmla="*/ 2716305 h 3307976"/>
              <a:gd name="connsiteX6" fmla="*/ 7279340 w 12165107"/>
              <a:gd name="connsiteY6" fmla="*/ 2483223 h 3307976"/>
              <a:gd name="connsiteX7" fmla="*/ 8498540 w 12165107"/>
              <a:gd name="connsiteY7" fmla="*/ 1416423 h 3307976"/>
              <a:gd name="connsiteX8" fmla="*/ 9744635 w 12165107"/>
              <a:gd name="connsiteY8" fmla="*/ 1972234 h 3307976"/>
              <a:gd name="connsiteX9" fmla="*/ 10954870 w 12165107"/>
              <a:gd name="connsiteY9" fmla="*/ 1111622 h 3307976"/>
              <a:gd name="connsiteX10" fmla="*/ 12165107 w 12165107"/>
              <a:gd name="connsiteY10" fmla="*/ 0 h 3307976"/>
              <a:gd name="connsiteX0" fmla="*/ 0 w 12165107"/>
              <a:gd name="connsiteY0" fmla="*/ 3307976 h 3307976"/>
              <a:gd name="connsiteX1" fmla="*/ 1210234 w 12165107"/>
              <a:gd name="connsiteY1" fmla="*/ 2492188 h 3307976"/>
              <a:gd name="connsiteX2" fmla="*/ 2429436 w 12165107"/>
              <a:gd name="connsiteY2" fmla="*/ 3065930 h 3307976"/>
              <a:gd name="connsiteX3" fmla="*/ 3630706 w 12165107"/>
              <a:gd name="connsiteY3" fmla="*/ 2034987 h 3307976"/>
              <a:gd name="connsiteX4" fmla="*/ 4849905 w 12165107"/>
              <a:gd name="connsiteY4" fmla="*/ 1739153 h 3307976"/>
              <a:gd name="connsiteX5" fmla="*/ 6078070 w 12165107"/>
              <a:gd name="connsiteY5" fmla="*/ 2716305 h 3307976"/>
              <a:gd name="connsiteX6" fmla="*/ 7279340 w 12165107"/>
              <a:gd name="connsiteY6" fmla="*/ 2483223 h 3307976"/>
              <a:gd name="connsiteX7" fmla="*/ 8498540 w 12165107"/>
              <a:gd name="connsiteY7" fmla="*/ 1416423 h 3307976"/>
              <a:gd name="connsiteX8" fmla="*/ 9744635 w 12165107"/>
              <a:gd name="connsiteY8" fmla="*/ 1972234 h 3307976"/>
              <a:gd name="connsiteX9" fmla="*/ 10954870 w 12165107"/>
              <a:gd name="connsiteY9" fmla="*/ 1111622 h 3307976"/>
              <a:gd name="connsiteX10" fmla="*/ 12165107 w 12165107"/>
              <a:gd name="connsiteY10" fmla="*/ 0 h 3307976"/>
              <a:gd name="connsiteX0" fmla="*/ 0 w 12165107"/>
              <a:gd name="connsiteY0" fmla="*/ 3307976 h 3307976"/>
              <a:gd name="connsiteX1" fmla="*/ 1210234 w 12165107"/>
              <a:gd name="connsiteY1" fmla="*/ 2492188 h 3307976"/>
              <a:gd name="connsiteX2" fmla="*/ 2429436 w 12165107"/>
              <a:gd name="connsiteY2" fmla="*/ 3065930 h 3307976"/>
              <a:gd name="connsiteX3" fmla="*/ 3657600 w 12165107"/>
              <a:gd name="connsiteY3" fmla="*/ 2026022 h 3307976"/>
              <a:gd name="connsiteX4" fmla="*/ 4849905 w 12165107"/>
              <a:gd name="connsiteY4" fmla="*/ 1739153 h 3307976"/>
              <a:gd name="connsiteX5" fmla="*/ 6078070 w 12165107"/>
              <a:gd name="connsiteY5" fmla="*/ 2716305 h 3307976"/>
              <a:gd name="connsiteX6" fmla="*/ 7279340 w 12165107"/>
              <a:gd name="connsiteY6" fmla="*/ 2483223 h 3307976"/>
              <a:gd name="connsiteX7" fmla="*/ 8498540 w 12165107"/>
              <a:gd name="connsiteY7" fmla="*/ 1416423 h 3307976"/>
              <a:gd name="connsiteX8" fmla="*/ 9744635 w 12165107"/>
              <a:gd name="connsiteY8" fmla="*/ 1972234 h 3307976"/>
              <a:gd name="connsiteX9" fmla="*/ 10954870 w 12165107"/>
              <a:gd name="connsiteY9" fmla="*/ 1111622 h 3307976"/>
              <a:gd name="connsiteX10" fmla="*/ 12165107 w 12165107"/>
              <a:gd name="connsiteY10" fmla="*/ 0 h 3307976"/>
              <a:gd name="connsiteX0" fmla="*/ 0 w 12165107"/>
              <a:gd name="connsiteY0" fmla="*/ 3307976 h 3307976"/>
              <a:gd name="connsiteX1" fmla="*/ 1210234 w 12165107"/>
              <a:gd name="connsiteY1" fmla="*/ 2492188 h 3307976"/>
              <a:gd name="connsiteX2" fmla="*/ 2429436 w 12165107"/>
              <a:gd name="connsiteY2" fmla="*/ 3065930 h 3307976"/>
              <a:gd name="connsiteX3" fmla="*/ 3657600 w 12165107"/>
              <a:gd name="connsiteY3" fmla="*/ 2026022 h 3307976"/>
              <a:gd name="connsiteX4" fmla="*/ 4876799 w 12165107"/>
              <a:gd name="connsiteY4" fmla="*/ 1748118 h 3307976"/>
              <a:gd name="connsiteX5" fmla="*/ 6078070 w 12165107"/>
              <a:gd name="connsiteY5" fmla="*/ 2716305 h 3307976"/>
              <a:gd name="connsiteX6" fmla="*/ 7279340 w 12165107"/>
              <a:gd name="connsiteY6" fmla="*/ 2483223 h 3307976"/>
              <a:gd name="connsiteX7" fmla="*/ 8498540 w 12165107"/>
              <a:gd name="connsiteY7" fmla="*/ 1416423 h 3307976"/>
              <a:gd name="connsiteX8" fmla="*/ 9744635 w 12165107"/>
              <a:gd name="connsiteY8" fmla="*/ 1972234 h 3307976"/>
              <a:gd name="connsiteX9" fmla="*/ 10954870 w 12165107"/>
              <a:gd name="connsiteY9" fmla="*/ 1111622 h 3307976"/>
              <a:gd name="connsiteX10" fmla="*/ 12165107 w 12165107"/>
              <a:gd name="connsiteY10" fmla="*/ 0 h 3307976"/>
              <a:gd name="connsiteX0" fmla="*/ 0 w 12165107"/>
              <a:gd name="connsiteY0" fmla="*/ 3307976 h 3307976"/>
              <a:gd name="connsiteX1" fmla="*/ 1210234 w 12165107"/>
              <a:gd name="connsiteY1" fmla="*/ 2492188 h 3307976"/>
              <a:gd name="connsiteX2" fmla="*/ 2429436 w 12165107"/>
              <a:gd name="connsiteY2" fmla="*/ 3065930 h 3307976"/>
              <a:gd name="connsiteX3" fmla="*/ 3657600 w 12165107"/>
              <a:gd name="connsiteY3" fmla="*/ 2026022 h 3307976"/>
              <a:gd name="connsiteX4" fmla="*/ 4876799 w 12165107"/>
              <a:gd name="connsiteY4" fmla="*/ 1748118 h 3307976"/>
              <a:gd name="connsiteX5" fmla="*/ 6087035 w 12165107"/>
              <a:gd name="connsiteY5" fmla="*/ 2716305 h 3307976"/>
              <a:gd name="connsiteX6" fmla="*/ 7279340 w 12165107"/>
              <a:gd name="connsiteY6" fmla="*/ 2483223 h 3307976"/>
              <a:gd name="connsiteX7" fmla="*/ 8498540 w 12165107"/>
              <a:gd name="connsiteY7" fmla="*/ 1416423 h 3307976"/>
              <a:gd name="connsiteX8" fmla="*/ 9744635 w 12165107"/>
              <a:gd name="connsiteY8" fmla="*/ 1972234 h 3307976"/>
              <a:gd name="connsiteX9" fmla="*/ 10954870 w 12165107"/>
              <a:gd name="connsiteY9" fmla="*/ 1111622 h 3307976"/>
              <a:gd name="connsiteX10" fmla="*/ 12165107 w 12165107"/>
              <a:gd name="connsiteY10" fmla="*/ 0 h 3307976"/>
              <a:gd name="connsiteX0" fmla="*/ 0 w 12165107"/>
              <a:gd name="connsiteY0" fmla="*/ 3307976 h 3307976"/>
              <a:gd name="connsiteX1" fmla="*/ 1210234 w 12165107"/>
              <a:gd name="connsiteY1" fmla="*/ 2492188 h 3307976"/>
              <a:gd name="connsiteX2" fmla="*/ 2429436 w 12165107"/>
              <a:gd name="connsiteY2" fmla="*/ 3065930 h 3307976"/>
              <a:gd name="connsiteX3" fmla="*/ 3657600 w 12165107"/>
              <a:gd name="connsiteY3" fmla="*/ 2026022 h 3307976"/>
              <a:gd name="connsiteX4" fmla="*/ 4876799 w 12165107"/>
              <a:gd name="connsiteY4" fmla="*/ 1748118 h 3307976"/>
              <a:gd name="connsiteX5" fmla="*/ 6087035 w 12165107"/>
              <a:gd name="connsiteY5" fmla="*/ 2716305 h 3307976"/>
              <a:gd name="connsiteX6" fmla="*/ 7315199 w 12165107"/>
              <a:gd name="connsiteY6" fmla="*/ 2465293 h 3307976"/>
              <a:gd name="connsiteX7" fmla="*/ 8498540 w 12165107"/>
              <a:gd name="connsiteY7" fmla="*/ 1416423 h 3307976"/>
              <a:gd name="connsiteX8" fmla="*/ 9744635 w 12165107"/>
              <a:gd name="connsiteY8" fmla="*/ 1972234 h 3307976"/>
              <a:gd name="connsiteX9" fmla="*/ 10954870 w 12165107"/>
              <a:gd name="connsiteY9" fmla="*/ 1111622 h 3307976"/>
              <a:gd name="connsiteX10" fmla="*/ 12165107 w 12165107"/>
              <a:gd name="connsiteY10" fmla="*/ 0 h 3307976"/>
              <a:gd name="connsiteX0" fmla="*/ 0 w 12165107"/>
              <a:gd name="connsiteY0" fmla="*/ 3307976 h 3307976"/>
              <a:gd name="connsiteX1" fmla="*/ 1210234 w 12165107"/>
              <a:gd name="connsiteY1" fmla="*/ 2492188 h 3307976"/>
              <a:gd name="connsiteX2" fmla="*/ 2429436 w 12165107"/>
              <a:gd name="connsiteY2" fmla="*/ 3065930 h 3307976"/>
              <a:gd name="connsiteX3" fmla="*/ 3657600 w 12165107"/>
              <a:gd name="connsiteY3" fmla="*/ 2026022 h 3307976"/>
              <a:gd name="connsiteX4" fmla="*/ 4876799 w 12165107"/>
              <a:gd name="connsiteY4" fmla="*/ 1748118 h 3307976"/>
              <a:gd name="connsiteX5" fmla="*/ 6087035 w 12165107"/>
              <a:gd name="connsiteY5" fmla="*/ 2716305 h 3307976"/>
              <a:gd name="connsiteX6" fmla="*/ 7315199 w 12165107"/>
              <a:gd name="connsiteY6" fmla="*/ 2465293 h 3307976"/>
              <a:gd name="connsiteX7" fmla="*/ 8534399 w 12165107"/>
              <a:gd name="connsiteY7" fmla="*/ 1416423 h 3307976"/>
              <a:gd name="connsiteX8" fmla="*/ 9744635 w 12165107"/>
              <a:gd name="connsiteY8" fmla="*/ 1972234 h 3307976"/>
              <a:gd name="connsiteX9" fmla="*/ 10954870 w 12165107"/>
              <a:gd name="connsiteY9" fmla="*/ 1111622 h 3307976"/>
              <a:gd name="connsiteX10" fmla="*/ 12165107 w 12165107"/>
              <a:gd name="connsiteY10" fmla="*/ 0 h 3307976"/>
              <a:gd name="connsiteX0" fmla="*/ 0 w 12165107"/>
              <a:gd name="connsiteY0" fmla="*/ 3307976 h 3307976"/>
              <a:gd name="connsiteX1" fmla="*/ 1210234 w 12165107"/>
              <a:gd name="connsiteY1" fmla="*/ 2492188 h 3307976"/>
              <a:gd name="connsiteX2" fmla="*/ 2429436 w 12165107"/>
              <a:gd name="connsiteY2" fmla="*/ 3065930 h 3307976"/>
              <a:gd name="connsiteX3" fmla="*/ 3657600 w 12165107"/>
              <a:gd name="connsiteY3" fmla="*/ 2026022 h 3307976"/>
              <a:gd name="connsiteX4" fmla="*/ 4876799 w 12165107"/>
              <a:gd name="connsiteY4" fmla="*/ 1748118 h 3307976"/>
              <a:gd name="connsiteX5" fmla="*/ 6087035 w 12165107"/>
              <a:gd name="connsiteY5" fmla="*/ 2716305 h 3307976"/>
              <a:gd name="connsiteX6" fmla="*/ 7315199 w 12165107"/>
              <a:gd name="connsiteY6" fmla="*/ 2465293 h 3307976"/>
              <a:gd name="connsiteX7" fmla="*/ 8534399 w 12165107"/>
              <a:gd name="connsiteY7" fmla="*/ 1416423 h 3307976"/>
              <a:gd name="connsiteX8" fmla="*/ 9753600 w 12165107"/>
              <a:gd name="connsiteY8" fmla="*/ 1981199 h 3307976"/>
              <a:gd name="connsiteX9" fmla="*/ 10954870 w 12165107"/>
              <a:gd name="connsiteY9" fmla="*/ 1111622 h 3307976"/>
              <a:gd name="connsiteX10" fmla="*/ 12165107 w 12165107"/>
              <a:gd name="connsiteY10" fmla="*/ 0 h 3307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65107" h="3307976">
                <a:moveTo>
                  <a:pt x="0" y="3307976"/>
                </a:moveTo>
                <a:lnTo>
                  <a:pt x="1210234" y="2492188"/>
                </a:lnTo>
                <a:lnTo>
                  <a:pt x="2429436" y="3065930"/>
                </a:lnTo>
                <a:lnTo>
                  <a:pt x="3657600" y="2026022"/>
                </a:lnTo>
                <a:lnTo>
                  <a:pt x="4876799" y="1748118"/>
                </a:lnTo>
                <a:lnTo>
                  <a:pt x="6087035" y="2716305"/>
                </a:lnTo>
                <a:lnTo>
                  <a:pt x="7315199" y="2465293"/>
                </a:lnTo>
                <a:lnTo>
                  <a:pt x="8534399" y="1416423"/>
                </a:lnTo>
                <a:lnTo>
                  <a:pt x="9753600" y="1981199"/>
                </a:lnTo>
                <a:lnTo>
                  <a:pt x="10954870" y="1111622"/>
                </a:lnTo>
                <a:lnTo>
                  <a:pt x="12165107" y="0"/>
                </a:lnTo>
              </a:path>
            </a:pathLst>
          </a:custGeom>
          <a:ln w="31750">
            <a:solidFill>
              <a:schemeClr val="accent2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4AC3BEA3-143A-8E82-2B48-554694A28986}"/>
              </a:ext>
            </a:extLst>
          </p:cNvPr>
          <p:cNvCxnSpPr>
            <a:cxnSpLocks/>
          </p:cNvCxnSpPr>
          <p:nvPr/>
        </p:nvCxnSpPr>
        <p:spPr>
          <a:xfrm flipV="1">
            <a:off x="17929" y="3691433"/>
            <a:ext cx="12156142" cy="1189694"/>
          </a:xfrm>
          <a:prstGeom prst="line">
            <a:avLst/>
          </a:prstGeom>
          <a:ln>
            <a:prstDash val="dash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grpSp>
        <p:nvGrpSpPr>
          <p:cNvPr id="47" name="Group 46">
            <a:extLst>
              <a:ext uri="{FF2B5EF4-FFF2-40B4-BE49-F238E27FC236}">
                <a16:creationId xmlns:a16="http://schemas.microsoft.com/office/drawing/2014/main" id="{FB8520FB-C366-D36A-E0FE-EA6012CD77EA}"/>
              </a:ext>
            </a:extLst>
          </p:cNvPr>
          <p:cNvGrpSpPr/>
          <p:nvPr/>
        </p:nvGrpSpPr>
        <p:grpSpPr>
          <a:xfrm>
            <a:off x="2213016" y="5211473"/>
            <a:ext cx="414906" cy="413037"/>
            <a:chOff x="4063753" y="2949809"/>
            <a:chExt cx="962810" cy="958473"/>
          </a:xfrm>
        </p:grpSpPr>
        <p:sp>
          <p:nvSpPr>
            <p:cNvPr id="21" name="Freeform 280">
              <a:extLst>
                <a:ext uri="{FF2B5EF4-FFF2-40B4-BE49-F238E27FC236}">
                  <a16:creationId xmlns:a16="http://schemas.microsoft.com/office/drawing/2014/main" id="{DC48A368-14DE-4925-12F0-A4E1254612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3753" y="2949809"/>
              <a:ext cx="962810" cy="958473"/>
            </a:xfrm>
            <a:custGeom>
              <a:avLst/>
              <a:gdLst>
                <a:gd name="T0" fmla="*/ 704490 w 1957"/>
                <a:gd name="T1" fmla="*/ 350838 h 1948"/>
                <a:gd name="T2" fmla="*/ 704490 w 1957"/>
                <a:gd name="T3" fmla="*/ 350838 h 1948"/>
                <a:gd name="T4" fmla="*/ 354046 w 1957"/>
                <a:gd name="T5" fmla="*/ 701315 h 1948"/>
                <a:gd name="T6" fmla="*/ 0 w 1957"/>
                <a:gd name="T7" fmla="*/ 350838 h 1948"/>
                <a:gd name="T8" fmla="*/ 354046 w 1957"/>
                <a:gd name="T9" fmla="*/ 0 h 1948"/>
                <a:gd name="T10" fmla="*/ 704490 w 1957"/>
                <a:gd name="T11" fmla="*/ 350838 h 194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957" h="1948">
                  <a:moveTo>
                    <a:pt x="1956" y="974"/>
                  </a:moveTo>
                  <a:lnTo>
                    <a:pt x="1956" y="974"/>
                  </a:lnTo>
                  <a:cubicBezTo>
                    <a:pt x="1956" y="1513"/>
                    <a:pt x="1521" y="1947"/>
                    <a:pt x="983" y="1947"/>
                  </a:cubicBezTo>
                  <a:cubicBezTo>
                    <a:pt x="443" y="1947"/>
                    <a:pt x="0" y="1513"/>
                    <a:pt x="0" y="974"/>
                  </a:cubicBezTo>
                  <a:cubicBezTo>
                    <a:pt x="0" y="435"/>
                    <a:pt x="443" y="0"/>
                    <a:pt x="983" y="0"/>
                  </a:cubicBezTo>
                  <a:cubicBezTo>
                    <a:pt x="1521" y="0"/>
                    <a:pt x="1956" y="435"/>
                    <a:pt x="1956" y="974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23" name="Freeform 282">
              <a:extLst>
                <a:ext uri="{FF2B5EF4-FFF2-40B4-BE49-F238E27FC236}">
                  <a16:creationId xmlns:a16="http://schemas.microsoft.com/office/drawing/2014/main" id="{9DC99A7B-2647-321E-EDB6-0F71A3C4D7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04455" y="3168826"/>
              <a:ext cx="483574" cy="522607"/>
            </a:xfrm>
            <a:custGeom>
              <a:avLst/>
              <a:gdLst>
                <a:gd name="T0" fmla="*/ 72673 w 984"/>
                <a:gd name="T1" fmla="*/ 249060 h 1063"/>
                <a:gd name="T2" fmla="*/ 292852 w 984"/>
                <a:gd name="T3" fmla="*/ 249060 h 1063"/>
                <a:gd name="T4" fmla="*/ 295730 w 984"/>
                <a:gd name="T5" fmla="*/ 249060 h 1063"/>
                <a:gd name="T6" fmla="*/ 298609 w 984"/>
                <a:gd name="T7" fmla="*/ 249060 h 1063"/>
                <a:gd name="T8" fmla="*/ 301487 w 984"/>
                <a:gd name="T9" fmla="*/ 249060 h 1063"/>
                <a:gd name="T10" fmla="*/ 304365 w 984"/>
                <a:gd name="T11" fmla="*/ 246181 h 1063"/>
                <a:gd name="T12" fmla="*/ 304365 w 984"/>
                <a:gd name="T13" fmla="*/ 243301 h 1063"/>
                <a:gd name="T14" fmla="*/ 307243 w 984"/>
                <a:gd name="T15" fmla="*/ 243301 h 1063"/>
                <a:gd name="T16" fmla="*/ 307243 w 984"/>
                <a:gd name="T17" fmla="*/ 240422 h 1063"/>
                <a:gd name="T18" fmla="*/ 347897 w 984"/>
                <a:gd name="T19" fmla="*/ 63705 h 1063"/>
                <a:gd name="T20" fmla="*/ 347897 w 984"/>
                <a:gd name="T21" fmla="*/ 63705 h 1063"/>
                <a:gd name="T22" fmla="*/ 345019 w 984"/>
                <a:gd name="T23" fmla="*/ 60825 h 1063"/>
                <a:gd name="T24" fmla="*/ 345019 w 984"/>
                <a:gd name="T25" fmla="*/ 57946 h 1063"/>
                <a:gd name="T26" fmla="*/ 345019 w 984"/>
                <a:gd name="T27" fmla="*/ 54707 h 1063"/>
                <a:gd name="T28" fmla="*/ 341781 w 984"/>
                <a:gd name="T29" fmla="*/ 54707 h 1063"/>
                <a:gd name="T30" fmla="*/ 341781 w 984"/>
                <a:gd name="T31" fmla="*/ 51828 h 1063"/>
                <a:gd name="T32" fmla="*/ 338903 w 984"/>
                <a:gd name="T33" fmla="*/ 51828 h 1063"/>
                <a:gd name="T34" fmla="*/ 336025 w 984"/>
                <a:gd name="T35" fmla="*/ 51828 h 1063"/>
                <a:gd name="T36" fmla="*/ 333146 w 984"/>
                <a:gd name="T37" fmla="*/ 51828 h 1063"/>
                <a:gd name="T38" fmla="*/ 92820 w 984"/>
                <a:gd name="T39" fmla="*/ 75222 h 1063"/>
                <a:gd name="T40" fmla="*/ 63679 w 984"/>
                <a:gd name="T41" fmla="*/ 11517 h 1063"/>
                <a:gd name="T42" fmla="*/ 63679 w 984"/>
                <a:gd name="T43" fmla="*/ 8638 h 1063"/>
                <a:gd name="T44" fmla="*/ 60801 w 984"/>
                <a:gd name="T45" fmla="*/ 5759 h 1063"/>
                <a:gd name="T46" fmla="*/ 60801 w 984"/>
                <a:gd name="T47" fmla="*/ 5759 h 1063"/>
                <a:gd name="T48" fmla="*/ 57923 w 984"/>
                <a:gd name="T49" fmla="*/ 2879 h 1063"/>
                <a:gd name="T50" fmla="*/ 55404 w 984"/>
                <a:gd name="T51" fmla="*/ 0 h 1063"/>
                <a:gd name="T52" fmla="*/ 52167 w 984"/>
                <a:gd name="T53" fmla="*/ 0 h 1063"/>
                <a:gd name="T54" fmla="*/ 52167 w 984"/>
                <a:gd name="T55" fmla="*/ 0 h 1063"/>
                <a:gd name="T56" fmla="*/ 0 w 984"/>
                <a:gd name="T57" fmla="*/ 14397 h 1063"/>
                <a:gd name="T58" fmla="*/ 66917 w 984"/>
                <a:gd name="T59" fmla="*/ 222786 h 1063"/>
                <a:gd name="T60" fmla="*/ 63679 w 984"/>
                <a:gd name="T61" fmla="*/ 222786 h 1063"/>
                <a:gd name="T62" fmla="*/ 60801 w 984"/>
                <a:gd name="T63" fmla="*/ 225666 h 1063"/>
                <a:gd name="T64" fmla="*/ 57923 w 984"/>
                <a:gd name="T65" fmla="*/ 225666 h 1063"/>
                <a:gd name="T66" fmla="*/ 57923 w 984"/>
                <a:gd name="T67" fmla="*/ 228905 h 1063"/>
                <a:gd name="T68" fmla="*/ 55404 w 984"/>
                <a:gd name="T69" fmla="*/ 228905 h 1063"/>
                <a:gd name="T70" fmla="*/ 20507 w 984"/>
                <a:gd name="T71" fmla="*/ 283612 h 1063"/>
                <a:gd name="T72" fmla="*/ 20507 w 984"/>
                <a:gd name="T73" fmla="*/ 286851 h 1063"/>
                <a:gd name="T74" fmla="*/ 20507 w 984"/>
                <a:gd name="T75" fmla="*/ 289730 h 1063"/>
                <a:gd name="T76" fmla="*/ 17629 w 984"/>
                <a:gd name="T77" fmla="*/ 289730 h 1063"/>
                <a:gd name="T78" fmla="*/ 20507 w 984"/>
                <a:gd name="T79" fmla="*/ 292610 h 1063"/>
                <a:gd name="T80" fmla="*/ 20507 w 984"/>
                <a:gd name="T81" fmla="*/ 295489 h 1063"/>
                <a:gd name="T82" fmla="*/ 20507 w 984"/>
                <a:gd name="T83" fmla="*/ 298368 h 1063"/>
                <a:gd name="T84" fmla="*/ 23385 w 984"/>
                <a:gd name="T85" fmla="*/ 298368 h 1063"/>
                <a:gd name="T86" fmla="*/ 26263 w 984"/>
                <a:gd name="T87" fmla="*/ 301248 h 1063"/>
                <a:gd name="T88" fmla="*/ 26263 w 984"/>
                <a:gd name="T89" fmla="*/ 301248 h 1063"/>
                <a:gd name="T90" fmla="*/ 29141 w 984"/>
                <a:gd name="T91" fmla="*/ 304127 h 1063"/>
                <a:gd name="T92" fmla="*/ 32019 w 984"/>
                <a:gd name="T93" fmla="*/ 304127 h 1063"/>
                <a:gd name="T94" fmla="*/ 130596 w 984"/>
                <a:gd name="T95" fmla="*/ 382228 h 1063"/>
                <a:gd name="T96" fmla="*/ 234929 w 984"/>
                <a:gd name="T97" fmla="*/ 330041 h 1063"/>
                <a:gd name="T98" fmla="*/ 338903 w 984"/>
                <a:gd name="T99" fmla="*/ 304127 h 1063"/>
                <a:gd name="T100" fmla="*/ 156500 w 984"/>
                <a:gd name="T101" fmla="*/ 330041 h 1063"/>
                <a:gd name="T102" fmla="*/ 156500 w 984"/>
                <a:gd name="T103" fmla="*/ 330041 h 1063"/>
                <a:gd name="T104" fmla="*/ 260833 w 984"/>
                <a:gd name="T105" fmla="*/ 330041 h 106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984" h="1063">
                  <a:moveTo>
                    <a:pt x="942" y="773"/>
                  </a:moveTo>
                  <a:lnTo>
                    <a:pt x="942" y="773"/>
                  </a:lnTo>
                  <a:cubicBezTo>
                    <a:pt x="154" y="773"/>
                    <a:pt x="154" y="773"/>
                    <a:pt x="154" y="773"/>
                  </a:cubicBezTo>
                  <a:cubicBezTo>
                    <a:pt x="202" y="692"/>
                    <a:pt x="202" y="692"/>
                    <a:pt x="202" y="692"/>
                  </a:cubicBezTo>
                  <a:cubicBezTo>
                    <a:pt x="258" y="692"/>
                    <a:pt x="258" y="692"/>
                    <a:pt x="258" y="692"/>
                  </a:cubicBezTo>
                  <a:cubicBezTo>
                    <a:pt x="814" y="692"/>
                    <a:pt x="814" y="692"/>
                    <a:pt x="814" y="692"/>
                  </a:cubicBezTo>
                  <a:cubicBezTo>
                    <a:pt x="822" y="692"/>
                    <a:pt x="822" y="692"/>
                    <a:pt x="822" y="692"/>
                  </a:cubicBezTo>
                  <a:cubicBezTo>
                    <a:pt x="830" y="692"/>
                    <a:pt x="830" y="692"/>
                    <a:pt x="830" y="692"/>
                  </a:cubicBezTo>
                  <a:cubicBezTo>
                    <a:pt x="830" y="692"/>
                    <a:pt x="830" y="692"/>
                    <a:pt x="838" y="692"/>
                  </a:cubicBezTo>
                  <a:lnTo>
                    <a:pt x="838" y="684"/>
                  </a:lnTo>
                  <a:lnTo>
                    <a:pt x="846" y="684"/>
                  </a:lnTo>
                  <a:cubicBezTo>
                    <a:pt x="846" y="684"/>
                    <a:pt x="846" y="684"/>
                    <a:pt x="846" y="676"/>
                  </a:cubicBezTo>
                  <a:cubicBezTo>
                    <a:pt x="854" y="676"/>
                    <a:pt x="854" y="676"/>
                    <a:pt x="854" y="676"/>
                  </a:cubicBezTo>
                  <a:cubicBezTo>
                    <a:pt x="854" y="668"/>
                    <a:pt x="854" y="668"/>
                    <a:pt x="854" y="668"/>
                  </a:cubicBezTo>
                  <a:cubicBezTo>
                    <a:pt x="967" y="185"/>
                    <a:pt x="967" y="185"/>
                    <a:pt x="967" y="185"/>
                  </a:cubicBezTo>
                  <a:cubicBezTo>
                    <a:pt x="967" y="185"/>
                    <a:pt x="967" y="185"/>
                    <a:pt x="967" y="177"/>
                  </a:cubicBezTo>
                  <a:lnTo>
                    <a:pt x="967" y="169"/>
                  </a:lnTo>
                  <a:cubicBezTo>
                    <a:pt x="967" y="169"/>
                    <a:pt x="967" y="169"/>
                    <a:pt x="959" y="169"/>
                  </a:cubicBezTo>
                  <a:cubicBezTo>
                    <a:pt x="959" y="169"/>
                    <a:pt x="959" y="169"/>
                    <a:pt x="959" y="161"/>
                  </a:cubicBezTo>
                  <a:cubicBezTo>
                    <a:pt x="959" y="152"/>
                    <a:pt x="959" y="152"/>
                    <a:pt x="959" y="152"/>
                  </a:cubicBezTo>
                  <a:cubicBezTo>
                    <a:pt x="950" y="152"/>
                    <a:pt x="950" y="152"/>
                    <a:pt x="950" y="152"/>
                  </a:cubicBezTo>
                  <a:lnTo>
                    <a:pt x="950" y="144"/>
                  </a:lnTo>
                  <a:cubicBezTo>
                    <a:pt x="942" y="144"/>
                    <a:pt x="942" y="144"/>
                    <a:pt x="942" y="144"/>
                  </a:cubicBezTo>
                  <a:cubicBezTo>
                    <a:pt x="934" y="144"/>
                    <a:pt x="934" y="144"/>
                    <a:pt x="934" y="144"/>
                  </a:cubicBezTo>
                  <a:cubicBezTo>
                    <a:pt x="934" y="144"/>
                    <a:pt x="934" y="144"/>
                    <a:pt x="926" y="144"/>
                  </a:cubicBezTo>
                  <a:lnTo>
                    <a:pt x="926" y="136"/>
                  </a:lnTo>
                  <a:cubicBezTo>
                    <a:pt x="258" y="136"/>
                    <a:pt x="258" y="136"/>
                    <a:pt x="258" y="136"/>
                  </a:cubicBezTo>
                  <a:cubicBezTo>
                    <a:pt x="242" y="136"/>
                    <a:pt x="226" y="161"/>
                    <a:pt x="226" y="177"/>
                  </a:cubicBezTo>
                  <a:cubicBezTo>
                    <a:pt x="226" y="193"/>
                    <a:pt x="242" y="209"/>
                    <a:pt x="258" y="209"/>
                  </a:cubicBezTo>
                  <a:cubicBezTo>
                    <a:pt x="886" y="209"/>
                    <a:pt x="886" y="209"/>
                    <a:pt x="886" y="209"/>
                  </a:cubicBezTo>
                  <a:cubicBezTo>
                    <a:pt x="789" y="619"/>
                    <a:pt x="789" y="619"/>
                    <a:pt x="789" y="619"/>
                  </a:cubicBezTo>
                  <a:cubicBezTo>
                    <a:pt x="290" y="619"/>
                    <a:pt x="290" y="619"/>
                    <a:pt x="290" y="619"/>
                  </a:cubicBezTo>
                  <a:cubicBezTo>
                    <a:pt x="177" y="32"/>
                    <a:pt x="177" y="32"/>
                    <a:pt x="177" y="32"/>
                  </a:cubicBezTo>
                  <a:cubicBezTo>
                    <a:pt x="177" y="32"/>
                    <a:pt x="177" y="32"/>
                    <a:pt x="177" y="24"/>
                  </a:cubicBezTo>
                  <a:lnTo>
                    <a:pt x="169" y="24"/>
                  </a:lnTo>
                  <a:cubicBezTo>
                    <a:pt x="169" y="24"/>
                    <a:pt x="169" y="24"/>
                    <a:pt x="169" y="16"/>
                  </a:cubicBezTo>
                  <a:lnTo>
                    <a:pt x="169" y="8"/>
                  </a:lnTo>
                  <a:cubicBezTo>
                    <a:pt x="161" y="8"/>
                    <a:pt x="161" y="8"/>
                    <a:pt x="161" y="8"/>
                  </a:cubicBezTo>
                  <a:cubicBezTo>
                    <a:pt x="161" y="8"/>
                    <a:pt x="161" y="8"/>
                    <a:pt x="154" y="8"/>
                  </a:cubicBezTo>
                  <a:cubicBezTo>
                    <a:pt x="154" y="8"/>
                    <a:pt x="154" y="8"/>
                    <a:pt x="154" y="0"/>
                  </a:cubicBezTo>
                  <a:cubicBezTo>
                    <a:pt x="154" y="0"/>
                    <a:pt x="154" y="0"/>
                    <a:pt x="145" y="0"/>
                  </a:cubicBezTo>
                  <a:lnTo>
                    <a:pt x="137" y="0"/>
                  </a:lnTo>
                  <a:cubicBezTo>
                    <a:pt x="33" y="0"/>
                    <a:pt x="33" y="0"/>
                    <a:pt x="33" y="0"/>
                  </a:cubicBezTo>
                  <a:cubicBezTo>
                    <a:pt x="16" y="0"/>
                    <a:pt x="0" y="16"/>
                    <a:pt x="0" y="40"/>
                  </a:cubicBezTo>
                  <a:cubicBezTo>
                    <a:pt x="0" y="56"/>
                    <a:pt x="16" y="72"/>
                    <a:pt x="33" y="72"/>
                  </a:cubicBezTo>
                  <a:cubicBezTo>
                    <a:pt x="113" y="72"/>
                    <a:pt x="113" y="72"/>
                    <a:pt x="113" y="72"/>
                  </a:cubicBezTo>
                  <a:cubicBezTo>
                    <a:pt x="218" y="619"/>
                    <a:pt x="218" y="619"/>
                    <a:pt x="218" y="619"/>
                  </a:cubicBezTo>
                  <a:cubicBezTo>
                    <a:pt x="186" y="619"/>
                    <a:pt x="186" y="619"/>
                    <a:pt x="186" y="619"/>
                  </a:cubicBezTo>
                  <a:lnTo>
                    <a:pt x="177" y="619"/>
                  </a:lnTo>
                  <a:cubicBezTo>
                    <a:pt x="177" y="627"/>
                    <a:pt x="177" y="627"/>
                    <a:pt x="177" y="627"/>
                  </a:cubicBezTo>
                  <a:cubicBezTo>
                    <a:pt x="169" y="627"/>
                    <a:pt x="169" y="627"/>
                    <a:pt x="169" y="627"/>
                  </a:cubicBezTo>
                  <a:cubicBezTo>
                    <a:pt x="161" y="627"/>
                    <a:pt x="161" y="627"/>
                    <a:pt x="161" y="627"/>
                  </a:cubicBezTo>
                  <a:cubicBezTo>
                    <a:pt x="161" y="636"/>
                    <a:pt x="161" y="636"/>
                    <a:pt x="161" y="636"/>
                  </a:cubicBezTo>
                  <a:cubicBezTo>
                    <a:pt x="161" y="636"/>
                    <a:pt x="161" y="636"/>
                    <a:pt x="154" y="636"/>
                  </a:cubicBezTo>
                  <a:cubicBezTo>
                    <a:pt x="154" y="636"/>
                    <a:pt x="154" y="636"/>
                    <a:pt x="154" y="644"/>
                  </a:cubicBezTo>
                  <a:cubicBezTo>
                    <a:pt x="57" y="788"/>
                    <a:pt x="57" y="788"/>
                    <a:pt x="57" y="788"/>
                  </a:cubicBezTo>
                  <a:cubicBezTo>
                    <a:pt x="57" y="788"/>
                    <a:pt x="57" y="788"/>
                    <a:pt x="57" y="797"/>
                  </a:cubicBezTo>
                  <a:lnTo>
                    <a:pt x="57" y="805"/>
                  </a:lnTo>
                  <a:cubicBezTo>
                    <a:pt x="49" y="805"/>
                    <a:pt x="49" y="805"/>
                    <a:pt x="49" y="805"/>
                  </a:cubicBezTo>
                  <a:cubicBezTo>
                    <a:pt x="49" y="805"/>
                    <a:pt x="49" y="805"/>
                    <a:pt x="49" y="813"/>
                  </a:cubicBezTo>
                  <a:cubicBezTo>
                    <a:pt x="57" y="813"/>
                    <a:pt x="57" y="813"/>
                    <a:pt x="57" y="813"/>
                  </a:cubicBezTo>
                  <a:lnTo>
                    <a:pt x="57" y="821"/>
                  </a:lnTo>
                  <a:lnTo>
                    <a:pt x="57" y="829"/>
                  </a:lnTo>
                  <a:cubicBezTo>
                    <a:pt x="57" y="829"/>
                    <a:pt x="57" y="829"/>
                    <a:pt x="65" y="829"/>
                  </a:cubicBezTo>
                  <a:lnTo>
                    <a:pt x="65" y="837"/>
                  </a:lnTo>
                  <a:cubicBezTo>
                    <a:pt x="65" y="837"/>
                    <a:pt x="65" y="837"/>
                    <a:pt x="73" y="837"/>
                  </a:cubicBezTo>
                  <a:cubicBezTo>
                    <a:pt x="73" y="837"/>
                    <a:pt x="73" y="837"/>
                    <a:pt x="81" y="845"/>
                  </a:cubicBezTo>
                  <a:lnTo>
                    <a:pt x="89" y="845"/>
                  </a:lnTo>
                  <a:cubicBezTo>
                    <a:pt x="242" y="845"/>
                    <a:pt x="242" y="845"/>
                    <a:pt x="242" y="845"/>
                  </a:cubicBezTo>
                  <a:cubicBezTo>
                    <a:pt x="226" y="861"/>
                    <a:pt x="226" y="885"/>
                    <a:pt x="226" y="917"/>
                  </a:cubicBezTo>
                  <a:cubicBezTo>
                    <a:pt x="226" y="990"/>
                    <a:pt x="290" y="1062"/>
                    <a:pt x="363" y="1062"/>
                  </a:cubicBezTo>
                  <a:cubicBezTo>
                    <a:pt x="443" y="1062"/>
                    <a:pt x="508" y="990"/>
                    <a:pt x="508" y="917"/>
                  </a:cubicBezTo>
                  <a:cubicBezTo>
                    <a:pt x="508" y="885"/>
                    <a:pt x="500" y="861"/>
                    <a:pt x="492" y="845"/>
                  </a:cubicBezTo>
                  <a:cubicBezTo>
                    <a:pt x="677" y="845"/>
                    <a:pt x="677" y="845"/>
                    <a:pt x="677" y="845"/>
                  </a:cubicBezTo>
                  <a:cubicBezTo>
                    <a:pt x="661" y="861"/>
                    <a:pt x="653" y="885"/>
                    <a:pt x="653" y="917"/>
                  </a:cubicBezTo>
                  <a:cubicBezTo>
                    <a:pt x="653" y="990"/>
                    <a:pt x="717" y="1062"/>
                    <a:pt x="798" y="1062"/>
                  </a:cubicBezTo>
                  <a:cubicBezTo>
                    <a:pt x="878" y="1062"/>
                    <a:pt x="942" y="990"/>
                    <a:pt x="942" y="917"/>
                  </a:cubicBezTo>
                  <a:cubicBezTo>
                    <a:pt x="942" y="885"/>
                    <a:pt x="934" y="861"/>
                    <a:pt x="926" y="845"/>
                  </a:cubicBezTo>
                  <a:cubicBezTo>
                    <a:pt x="942" y="845"/>
                    <a:pt x="942" y="845"/>
                    <a:pt x="942" y="845"/>
                  </a:cubicBezTo>
                  <a:cubicBezTo>
                    <a:pt x="967" y="845"/>
                    <a:pt x="983" y="829"/>
                    <a:pt x="983" y="805"/>
                  </a:cubicBezTo>
                  <a:cubicBezTo>
                    <a:pt x="983" y="788"/>
                    <a:pt x="967" y="773"/>
                    <a:pt x="942" y="773"/>
                  </a:cubicBezTo>
                  <a:close/>
                  <a:moveTo>
                    <a:pt x="435" y="917"/>
                  </a:moveTo>
                  <a:lnTo>
                    <a:pt x="435" y="917"/>
                  </a:lnTo>
                  <a:cubicBezTo>
                    <a:pt x="435" y="958"/>
                    <a:pt x="403" y="990"/>
                    <a:pt x="363" y="990"/>
                  </a:cubicBezTo>
                  <a:cubicBezTo>
                    <a:pt x="323" y="990"/>
                    <a:pt x="290" y="958"/>
                    <a:pt x="290" y="917"/>
                  </a:cubicBezTo>
                  <a:cubicBezTo>
                    <a:pt x="290" y="877"/>
                    <a:pt x="323" y="845"/>
                    <a:pt x="363" y="845"/>
                  </a:cubicBezTo>
                  <a:cubicBezTo>
                    <a:pt x="403" y="845"/>
                    <a:pt x="435" y="877"/>
                    <a:pt x="435" y="917"/>
                  </a:cubicBezTo>
                  <a:close/>
                  <a:moveTo>
                    <a:pt x="870" y="917"/>
                  </a:moveTo>
                  <a:lnTo>
                    <a:pt x="870" y="917"/>
                  </a:lnTo>
                  <a:cubicBezTo>
                    <a:pt x="870" y="958"/>
                    <a:pt x="838" y="990"/>
                    <a:pt x="798" y="990"/>
                  </a:cubicBezTo>
                  <a:cubicBezTo>
                    <a:pt x="757" y="990"/>
                    <a:pt x="725" y="958"/>
                    <a:pt x="725" y="917"/>
                  </a:cubicBezTo>
                  <a:cubicBezTo>
                    <a:pt x="725" y="877"/>
                    <a:pt x="757" y="845"/>
                    <a:pt x="798" y="845"/>
                  </a:cubicBezTo>
                  <a:cubicBezTo>
                    <a:pt x="838" y="845"/>
                    <a:pt x="870" y="877"/>
                    <a:pt x="870" y="91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s-MX"/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F2312D29-E29C-F2CF-F537-C20AE3F26205}"/>
              </a:ext>
            </a:extLst>
          </p:cNvPr>
          <p:cNvGrpSpPr/>
          <p:nvPr/>
        </p:nvGrpSpPr>
        <p:grpSpPr>
          <a:xfrm>
            <a:off x="4669346" y="3937766"/>
            <a:ext cx="414906" cy="413037"/>
            <a:chOff x="4063753" y="2949809"/>
            <a:chExt cx="962810" cy="958473"/>
          </a:xfrm>
        </p:grpSpPr>
        <p:sp>
          <p:nvSpPr>
            <p:cNvPr id="55" name="Freeform 280">
              <a:extLst>
                <a:ext uri="{FF2B5EF4-FFF2-40B4-BE49-F238E27FC236}">
                  <a16:creationId xmlns:a16="http://schemas.microsoft.com/office/drawing/2014/main" id="{117C4D5D-78C9-700F-72BB-77A063FA7B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3753" y="2949809"/>
              <a:ext cx="962810" cy="958473"/>
            </a:xfrm>
            <a:custGeom>
              <a:avLst/>
              <a:gdLst>
                <a:gd name="T0" fmla="*/ 704490 w 1957"/>
                <a:gd name="T1" fmla="*/ 350838 h 1948"/>
                <a:gd name="T2" fmla="*/ 704490 w 1957"/>
                <a:gd name="T3" fmla="*/ 350838 h 1948"/>
                <a:gd name="T4" fmla="*/ 354046 w 1957"/>
                <a:gd name="T5" fmla="*/ 701315 h 1948"/>
                <a:gd name="T6" fmla="*/ 0 w 1957"/>
                <a:gd name="T7" fmla="*/ 350838 h 1948"/>
                <a:gd name="T8" fmla="*/ 354046 w 1957"/>
                <a:gd name="T9" fmla="*/ 0 h 1948"/>
                <a:gd name="T10" fmla="*/ 704490 w 1957"/>
                <a:gd name="T11" fmla="*/ 350838 h 194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957" h="1948">
                  <a:moveTo>
                    <a:pt x="1956" y="974"/>
                  </a:moveTo>
                  <a:lnTo>
                    <a:pt x="1956" y="974"/>
                  </a:lnTo>
                  <a:cubicBezTo>
                    <a:pt x="1956" y="1513"/>
                    <a:pt x="1521" y="1947"/>
                    <a:pt x="983" y="1947"/>
                  </a:cubicBezTo>
                  <a:cubicBezTo>
                    <a:pt x="443" y="1947"/>
                    <a:pt x="0" y="1513"/>
                    <a:pt x="0" y="974"/>
                  </a:cubicBezTo>
                  <a:cubicBezTo>
                    <a:pt x="0" y="435"/>
                    <a:pt x="443" y="0"/>
                    <a:pt x="983" y="0"/>
                  </a:cubicBezTo>
                  <a:cubicBezTo>
                    <a:pt x="1521" y="0"/>
                    <a:pt x="1956" y="435"/>
                    <a:pt x="1956" y="974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56" name="Freeform 282">
              <a:extLst>
                <a:ext uri="{FF2B5EF4-FFF2-40B4-BE49-F238E27FC236}">
                  <a16:creationId xmlns:a16="http://schemas.microsoft.com/office/drawing/2014/main" id="{AFCC835E-99EC-E734-9122-C4D13230A1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04455" y="3168826"/>
              <a:ext cx="483574" cy="522607"/>
            </a:xfrm>
            <a:custGeom>
              <a:avLst/>
              <a:gdLst>
                <a:gd name="T0" fmla="*/ 72673 w 984"/>
                <a:gd name="T1" fmla="*/ 249060 h 1063"/>
                <a:gd name="T2" fmla="*/ 292852 w 984"/>
                <a:gd name="T3" fmla="*/ 249060 h 1063"/>
                <a:gd name="T4" fmla="*/ 295730 w 984"/>
                <a:gd name="T5" fmla="*/ 249060 h 1063"/>
                <a:gd name="T6" fmla="*/ 298609 w 984"/>
                <a:gd name="T7" fmla="*/ 249060 h 1063"/>
                <a:gd name="T8" fmla="*/ 301487 w 984"/>
                <a:gd name="T9" fmla="*/ 249060 h 1063"/>
                <a:gd name="T10" fmla="*/ 304365 w 984"/>
                <a:gd name="T11" fmla="*/ 246181 h 1063"/>
                <a:gd name="T12" fmla="*/ 304365 w 984"/>
                <a:gd name="T13" fmla="*/ 243301 h 1063"/>
                <a:gd name="T14" fmla="*/ 307243 w 984"/>
                <a:gd name="T15" fmla="*/ 243301 h 1063"/>
                <a:gd name="T16" fmla="*/ 307243 w 984"/>
                <a:gd name="T17" fmla="*/ 240422 h 1063"/>
                <a:gd name="T18" fmla="*/ 347897 w 984"/>
                <a:gd name="T19" fmla="*/ 63705 h 1063"/>
                <a:gd name="T20" fmla="*/ 347897 w 984"/>
                <a:gd name="T21" fmla="*/ 63705 h 1063"/>
                <a:gd name="T22" fmla="*/ 345019 w 984"/>
                <a:gd name="T23" fmla="*/ 60825 h 1063"/>
                <a:gd name="T24" fmla="*/ 345019 w 984"/>
                <a:gd name="T25" fmla="*/ 57946 h 1063"/>
                <a:gd name="T26" fmla="*/ 345019 w 984"/>
                <a:gd name="T27" fmla="*/ 54707 h 1063"/>
                <a:gd name="T28" fmla="*/ 341781 w 984"/>
                <a:gd name="T29" fmla="*/ 54707 h 1063"/>
                <a:gd name="T30" fmla="*/ 341781 w 984"/>
                <a:gd name="T31" fmla="*/ 51828 h 1063"/>
                <a:gd name="T32" fmla="*/ 338903 w 984"/>
                <a:gd name="T33" fmla="*/ 51828 h 1063"/>
                <a:gd name="T34" fmla="*/ 336025 w 984"/>
                <a:gd name="T35" fmla="*/ 51828 h 1063"/>
                <a:gd name="T36" fmla="*/ 333146 w 984"/>
                <a:gd name="T37" fmla="*/ 51828 h 1063"/>
                <a:gd name="T38" fmla="*/ 92820 w 984"/>
                <a:gd name="T39" fmla="*/ 75222 h 1063"/>
                <a:gd name="T40" fmla="*/ 63679 w 984"/>
                <a:gd name="T41" fmla="*/ 11517 h 1063"/>
                <a:gd name="T42" fmla="*/ 63679 w 984"/>
                <a:gd name="T43" fmla="*/ 8638 h 1063"/>
                <a:gd name="T44" fmla="*/ 60801 w 984"/>
                <a:gd name="T45" fmla="*/ 5759 h 1063"/>
                <a:gd name="T46" fmla="*/ 60801 w 984"/>
                <a:gd name="T47" fmla="*/ 5759 h 1063"/>
                <a:gd name="T48" fmla="*/ 57923 w 984"/>
                <a:gd name="T49" fmla="*/ 2879 h 1063"/>
                <a:gd name="T50" fmla="*/ 55404 w 984"/>
                <a:gd name="T51" fmla="*/ 0 h 1063"/>
                <a:gd name="T52" fmla="*/ 52167 w 984"/>
                <a:gd name="T53" fmla="*/ 0 h 1063"/>
                <a:gd name="T54" fmla="*/ 52167 w 984"/>
                <a:gd name="T55" fmla="*/ 0 h 1063"/>
                <a:gd name="T56" fmla="*/ 0 w 984"/>
                <a:gd name="T57" fmla="*/ 14397 h 1063"/>
                <a:gd name="T58" fmla="*/ 66917 w 984"/>
                <a:gd name="T59" fmla="*/ 222786 h 1063"/>
                <a:gd name="T60" fmla="*/ 63679 w 984"/>
                <a:gd name="T61" fmla="*/ 222786 h 1063"/>
                <a:gd name="T62" fmla="*/ 60801 w 984"/>
                <a:gd name="T63" fmla="*/ 225666 h 1063"/>
                <a:gd name="T64" fmla="*/ 57923 w 984"/>
                <a:gd name="T65" fmla="*/ 225666 h 1063"/>
                <a:gd name="T66" fmla="*/ 57923 w 984"/>
                <a:gd name="T67" fmla="*/ 228905 h 1063"/>
                <a:gd name="T68" fmla="*/ 55404 w 984"/>
                <a:gd name="T69" fmla="*/ 228905 h 1063"/>
                <a:gd name="T70" fmla="*/ 20507 w 984"/>
                <a:gd name="T71" fmla="*/ 283612 h 1063"/>
                <a:gd name="T72" fmla="*/ 20507 w 984"/>
                <a:gd name="T73" fmla="*/ 286851 h 1063"/>
                <a:gd name="T74" fmla="*/ 20507 w 984"/>
                <a:gd name="T75" fmla="*/ 289730 h 1063"/>
                <a:gd name="T76" fmla="*/ 17629 w 984"/>
                <a:gd name="T77" fmla="*/ 289730 h 1063"/>
                <a:gd name="T78" fmla="*/ 20507 w 984"/>
                <a:gd name="T79" fmla="*/ 292610 h 1063"/>
                <a:gd name="T80" fmla="*/ 20507 w 984"/>
                <a:gd name="T81" fmla="*/ 295489 h 1063"/>
                <a:gd name="T82" fmla="*/ 20507 w 984"/>
                <a:gd name="T83" fmla="*/ 298368 h 1063"/>
                <a:gd name="T84" fmla="*/ 23385 w 984"/>
                <a:gd name="T85" fmla="*/ 298368 h 1063"/>
                <a:gd name="T86" fmla="*/ 26263 w 984"/>
                <a:gd name="T87" fmla="*/ 301248 h 1063"/>
                <a:gd name="T88" fmla="*/ 26263 w 984"/>
                <a:gd name="T89" fmla="*/ 301248 h 1063"/>
                <a:gd name="T90" fmla="*/ 29141 w 984"/>
                <a:gd name="T91" fmla="*/ 304127 h 1063"/>
                <a:gd name="T92" fmla="*/ 32019 w 984"/>
                <a:gd name="T93" fmla="*/ 304127 h 1063"/>
                <a:gd name="T94" fmla="*/ 130596 w 984"/>
                <a:gd name="T95" fmla="*/ 382228 h 1063"/>
                <a:gd name="T96" fmla="*/ 234929 w 984"/>
                <a:gd name="T97" fmla="*/ 330041 h 1063"/>
                <a:gd name="T98" fmla="*/ 338903 w 984"/>
                <a:gd name="T99" fmla="*/ 304127 h 1063"/>
                <a:gd name="T100" fmla="*/ 156500 w 984"/>
                <a:gd name="T101" fmla="*/ 330041 h 1063"/>
                <a:gd name="T102" fmla="*/ 156500 w 984"/>
                <a:gd name="T103" fmla="*/ 330041 h 1063"/>
                <a:gd name="T104" fmla="*/ 260833 w 984"/>
                <a:gd name="T105" fmla="*/ 330041 h 106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984" h="1063">
                  <a:moveTo>
                    <a:pt x="942" y="773"/>
                  </a:moveTo>
                  <a:lnTo>
                    <a:pt x="942" y="773"/>
                  </a:lnTo>
                  <a:cubicBezTo>
                    <a:pt x="154" y="773"/>
                    <a:pt x="154" y="773"/>
                    <a:pt x="154" y="773"/>
                  </a:cubicBezTo>
                  <a:cubicBezTo>
                    <a:pt x="202" y="692"/>
                    <a:pt x="202" y="692"/>
                    <a:pt x="202" y="692"/>
                  </a:cubicBezTo>
                  <a:cubicBezTo>
                    <a:pt x="258" y="692"/>
                    <a:pt x="258" y="692"/>
                    <a:pt x="258" y="692"/>
                  </a:cubicBezTo>
                  <a:cubicBezTo>
                    <a:pt x="814" y="692"/>
                    <a:pt x="814" y="692"/>
                    <a:pt x="814" y="692"/>
                  </a:cubicBezTo>
                  <a:cubicBezTo>
                    <a:pt x="822" y="692"/>
                    <a:pt x="822" y="692"/>
                    <a:pt x="822" y="692"/>
                  </a:cubicBezTo>
                  <a:cubicBezTo>
                    <a:pt x="830" y="692"/>
                    <a:pt x="830" y="692"/>
                    <a:pt x="830" y="692"/>
                  </a:cubicBezTo>
                  <a:cubicBezTo>
                    <a:pt x="830" y="692"/>
                    <a:pt x="830" y="692"/>
                    <a:pt x="838" y="692"/>
                  </a:cubicBezTo>
                  <a:lnTo>
                    <a:pt x="838" y="684"/>
                  </a:lnTo>
                  <a:lnTo>
                    <a:pt x="846" y="684"/>
                  </a:lnTo>
                  <a:cubicBezTo>
                    <a:pt x="846" y="684"/>
                    <a:pt x="846" y="684"/>
                    <a:pt x="846" y="676"/>
                  </a:cubicBezTo>
                  <a:cubicBezTo>
                    <a:pt x="854" y="676"/>
                    <a:pt x="854" y="676"/>
                    <a:pt x="854" y="676"/>
                  </a:cubicBezTo>
                  <a:cubicBezTo>
                    <a:pt x="854" y="668"/>
                    <a:pt x="854" y="668"/>
                    <a:pt x="854" y="668"/>
                  </a:cubicBezTo>
                  <a:cubicBezTo>
                    <a:pt x="967" y="185"/>
                    <a:pt x="967" y="185"/>
                    <a:pt x="967" y="185"/>
                  </a:cubicBezTo>
                  <a:cubicBezTo>
                    <a:pt x="967" y="185"/>
                    <a:pt x="967" y="185"/>
                    <a:pt x="967" y="177"/>
                  </a:cubicBezTo>
                  <a:lnTo>
                    <a:pt x="967" y="169"/>
                  </a:lnTo>
                  <a:cubicBezTo>
                    <a:pt x="967" y="169"/>
                    <a:pt x="967" y="169"/>
                    <a:pt x="959" y="169"/>
                  </a:cubicBezTo>
                  <a:cubicBezTo>
                    <a:pt x="959" y="169"/>
                    <a:pt x="959" y="169"/>
                    <a:pt x="959" y="161"/>
                  </a:cubicBezTo>
                  <a:cubicBezTo>
                    <a:pt x="959" y="152"/>
                    <a:pt x="959" y="152"/>
                    <a:pt x="959" y="152"/>
                  </a:cubicBezTo>
                  <a:cubicBezTo>
                    <a:pt x="950" y="152"/>
                    <a:pt x="950" y="152"/>
                    <a:pt x="950" y="152"/>
                  </a:cubicBezTo>
                  <a:lnTo>
                    <a:pt x="950" y="144"/>
                  </a:lnTo>
                  <a:cubicBezTo>
                    <a:pt x="942" y="144"/>
                    <a:pt x="942" y="144"/>
                    <a:pt x="942" y="144"/>
                  </a:cubicBezTo>
                  <a:cubicBezTo>
                    <a:pt x="934" y="144"/>
                    <a:pt x="934" y="144"/>
                    <a:pt x="934" y="144"/>
                  </a:cubicBezTo>
                  <a:cubicBezTo>
                    <a:pt x="934" y="144"/>
                    <a:pt x="934" y="144"/>
                    <a:pt x="926" y="144"/>
                  </a:cubicBezTo>
                  <a:lnTo>
                    <a:pt x="926" y="136"/>
                  </a:lnTo>
                  <a:cubicBezTo>
                    <a:pt x="258" y="136"/>
                    <a:pt x="258" y="136"/>
                    <a:pt x="258" y="136"/>
                  </a:cubicBezTo>
                  <a:cubicBezTo>
                    <a:pt x="242" y="136"/>
                    <a:pt x="226" y="161"/>
                    <a:pt x="226" y="177"/>
                  </a:cubicBezTo>
                  <a:cubicBezTo>
                    <a:pt x="226" y="193"/>
                    <a:pt x="242" y="209"/>
                    <a:pt x="258" y="209"/>
                  </a:cubicBezTo>
                  <a:cubicBezTo>
                    <a:pt x="886" y="209"/>
                    <a:pt x="886" y="209"/>
                    <a:pt x="886" y="209"/>
                  </a:cubicBezTo>
                  <a:cubicBezTo>
                    <a:pt x="789" y="619"/>
                    <a:pt x="789" y="619"/>
                    <a:pt x="789" y="619"/>
                  </a:cubicBezTo>
                  <a:cubicBezTo>
                    <a:pt x="290" y="619"/>
                    <a:pt x="290" y="619"/>
                    <a:pt x="290" y="619"/>
                  </a:cubicBezTo>
                  <a:cubicBezTo>
                    <a:pt x="177" y="32"/>
                    <a:pt x="177" y="32"/>
                    <a:pt x="177" y="32"/>
                  </a:cubicBezTo>
                  <a:cubicBezTo>
                    <a:pt x="177" y="32"/>
                    <a:pt x="177" y="32"/>
                    <a:pt x="177" y="24"/>
                  </a:cubicBezTo>
                  <a:lnTo>
                    <a:pt x="169" y="24"/>
                  </a:lnTo>
                  <a:cubicBezTo>
                    <a:pt x="169" y="24"/>
                    <a:pt x="169" y="24"/>
                    <a:pt x="169" y="16"/>
                  </a:cubicBezTo>
                  <a:lnTo>
                    <a:pt x="169" y="8"/>
                  </a:lnTo>
                  <a:cubicBezTo>
                    <a:pt x="161" y="8"/>
                    <a:pt x="161" y="8"/>
                    <a:pt x="161" y="8"/>
                  </a:cubicBezTo>
                  <a:cubicBezTo>
                    <a:pt x="161" y="8"/>
                    <a:pt x="161" y="8"/>
                    <a:pt x="154" y="8"/>
                  </a:cubicBezTo>
                  <a:cubicBezTo>
                    <a:pt x="154" y="8"/>
                    <a:pt x="154" y="8"/>
                    <a:pt x="154" y="0"/>
                  </a:cubicBezTo>
                  <a:cubicBezTo>
                    <a:pt x="154" y="0"/>
                    <a:pt x="154" y="0"/>
                    <a:pt x="145" y="0"/>
                  </a:cubicBezTo>
                  <a:lnTo>
                    <a:pt x="137" y="0"/>
                  </a:lnTo>
                  <a:cubicBezTo>
                    <a:pt x="33" y="0"/>
                    <a:pt x="33" y="0"/>
                    <a:pt x="33" y="0"/>
                  </a:cubicBezTo>
                  <a:cubicBezTo>
                    <a:pt x="16" y="0"/>
                    <a:pt x="0" y="16"/>
                    <a:pt x="0" y="40"/>
                  </a:cubicBezTo>
                  <a:cubicBezTo>
                    <a:pt x="0" y="56"/>
                    <a:pt x="16" y="72"/>
                    <a:pt x="33" y="72"/>
                  </a:cubicBezTo>
                  <a:cubicBezTo>
                    <a:pt x="113" y="72"/>
                    <a:pt x="113" y="72"/>
                    <a:pt x="113" y="72"/>
                  </a:cubicBezTo>
                  <a:cubicBezTo>
                    <a:pt x="218" y="619"/>
                    <a:pt x="218" y="619"/>
                    <a:pt x="218" y="619"/>
                  </a:cubicBezTo>
                  <a:cubicBezTo>
                    <a:pt x="186" y="619"/>
                    <a:pt x="186" y="619"/>
                    <a:pt x="186" y="619"/>
                  </a:cubicBezTo>
                  <a:lnTo>
                    <a:pt x="177" y="619"/>
                  </a:lnTo>
                  <a:cubicBezTo>
                    <a:pt x="177" y="627"/>
                    <a:pt x="177" y="627"/>
                    <a:pt x="177" y="627"/>
                  </a:cubicBezTo>
                  <a:cubicBezTo>
                    <a:pt x="169" y="627"/>
                    <a:pt x="169" y="627"/>
                    <a:pt x="169" y="627"/>
                  </a:cubicBezTo>
                  <a:cubicBezTo>
                    <a:pt x="161" y="627"/>
                    <a:pt x="161" y="627"/>
                    <a:pt x="161" y="627"/>
                  </a:cubicBezTo>
                  <a:cubicBezTo>
                    <a:pt x="161" y="636"/>
                    <a:pt x="161" y="636"/>
                    <a:pt x="161" y="636"/>
                  </a:cubicBezTo>
                  <a:cubicBezTo>
                    <a:pt x="161" y="636"/>
                    <a:pt x="161" y="636"/>
                    <a:pt x="154" y="636"/>
                  </a:cubicBezTo>
                  <a:cubicBezTo>
                    <a:pt x="154" y="636"/>
                    <a:pt x="154" y="636"/>
                    <a:pt x="154" y="644"/>
                  </a:cubicBezTo>
                  <a:cubicBezTo>
                    <a:pt x="57" y="788"/>
                    <a:pt x="57" y="788"/>
                    <a:pt x="57" y="788"/>
                  </a:cubicBezTo>
                  <a:cubicBezTo>
                    <a:pt x="57" y="788"/>
                    <a:pt x="57" y="788"/>
                    <a:pt x="57" y="797"/>
                  </a:cubicBezTo>
                  <a:lnTo>
                    <a:pt x="57" y="805"/>
                  </a:lnTo>
                  <a:cubicBezTo>
                    <a:pt x="49" y="805"/>
                    <a:pt x="49" y="805"/>
                    <a:pt x="49" y="805"/>
                  </a:cubicBezTo>
                  <a:cubicBezTo>
                    <a:pt x="49" y="805"/>
                    <a:pt x="49" y="805"/>
                    <a:pt x="49" y="813"/>
                  </a:cubicBezTo>
                  <a:cubicBezTo>
                    <a:pt x="57" y="813"/>
                    <a:pt x="57" y="813"/>
                    <a:pt x="57" y="813"/>
                  </a:cubicBezTo>
                  <a:lnTo>
                    <a:pt x="57" y="821"/>
                  </a:lnTo>
                  <a:lnTo>
                    <a:pt x="57" y="829"/>
                  </a:lnTo>
                  <a:cubicBezTo>
                    <a:pt x="57" y="829"/>
                    <a:pt x="57" y="829"/>
                    <a:pt x="65" y="829"/>
                  </a:cubicBezTo>
                  <a:lnTo>
                    <a:pt x="65" y="837"/>
                  </a:lnTo>
                  <a:cubicBezTo>
                    <a:pt x="65" y="837"/>
                    <a:pt x="65" y="837"/>
                    <a:pt x="73" y="837"/>
                  </a:cubicBezTo>
                  <a:cubicBezTo>
                    <a:pt x="73" y="837"/>
                    <a:pt x="73" y="837"/>
                    <a:pt x="81" y="845"/>
                  </a:cubicBezTo>
                  <a:lnTo>
                    <a:pt x="89" y="845"/>
                  </a:lnTo>
                  <a:cubicBezTo>
                    <a:pt x="242" y="845"/>
                    <a:pt x="242" y="845"/>
                    <a:pt x="242" y="845"/>
                  </a:cubicBezTo>
                  <a:cubicBezTo>
                    <a:pt x="226" y="861"/>
                    <a:pt x="226" y="885"/>
                    <a:pt x="226" y="917"/>
                  </a:cubicBezTo>
                  <a:cubicBezTo>
                    <a:pt x="226" y="990"/>
                    <a:pt x="290" y="1062"/>
                    <a:pt x="363" y="1062"/>
                  </a:cubicBezTo>
                  <a:cubicBezTo>
                    <a:pt x="443" y="1062"/>
                    <a:pt x="508" y="990"/>
                    <a:pt x="508" y="917"/>
                  </a:cubicBezTo>
                  <a:cubicBezTo>
                    <a:pt x="508" y="885"/>
                    <a:pt x="500" y="861"/>
                    <a:pt x="492" y="845"/>
                  </a:cubicBezTo>
                  <a:cubicBezTo>
                    <a:pt x="677" y="845"/>
                    <a:pt x="677" y="845"/>
                    <a:pt x="677" y="845"/>
                  </a:cubicBezTo>
                  <a:cubicBezTo>
                    <a:pt x="661" y="861"/>
                    <a:pt x="653" y="885"/>
                    <a:pt x="653" y="917"/>
                  </a:cubicBezTo>
                  <a:cubicBezTo>
                    <a:pt x="653" y="990"/>
                    <a:pt x="717" y="1062"/>
                    <a:pt x="798" y="1062"/>
                  </a:cubicBezTo>
                  <a:cubicBezTo>
                    <a:pt x="878" y="1062"/>
                    <a:pt x="942" y="990"/>
                    <a:pt x="942" y="917"/>
                  </a:cubicBezTo>
                  <a:cubicBezTo>
                    <a:pt x="942" y="885"/>
                    <a:pt x="934" y="861"/>
                    <a:pt x="926" y="845"/>
                  </a:cubicBezTo>
                  <a:cubicBezTo>
                    <a:pt x="942" y="845"/>
                    <a:pt x="942" y="845"/>
                    <a:pt x="942" y="845"/>
                  </a:cubicBezTo>
                  <a:cubicBezTo>
                    <a:pt x="967" y="845"/>
                    <a:pt x="983" y="829"/>
                    <a:pt x="983" y="805"/>
                  </a:cubicBezTo>
                  <a:cubicBezTo>
                    <a:pt x="983" y="788"/>
                    <a:pt x="967" y="773"/>
                    <a:pt x="942" y="773"/>
                  </a:cubicBezTo>
                  <a:close/>
                  <a:moveTo>
                    <a:pt x="435" y="917"/>
                  </a:moveTo>
                  <a:lnTo>
                    <a:pt x="435" y="917"/>
                  </a:lnTo>
                  <a:cubicBezTo>
                    <a:pt x="435" y="958"/>
                    <a:pt x="403" y="990"/>
                    <a:pt x="363" y="990"/>
                  </a:cubicBezTo>
                  <a:cubicBezTo>
                    <a:pt x="323" y="990"/>
                    <a:pt x="290" y="958"/>
                    <a:pt x="290" y="917"/>
                  </a:cubicBezTo>
                  <a:cubicBezTo>
                    <a:pt x="290" y="877"/>
                    <a:pt x="323" y="845"/>
                    <a:pt x="363" y="845"/>
                  </a:cubicBezTo>
                  <a:cubicBezTo>
                    <a:pt x="403" y="845"/>
                    <a:pt x="435" y="877"/>
                    <a:pt x="435" y="917"/>
                  </a:cubicBezTo>
                  <a:close/>
                  <a:moveTo>
                    <a:pt x="870" y="917"/>
                  </a:moveTo>
                  <a:lnTo>
                    <a:pt x="870" y="917"/>
                  </a:lnTo>
                  <a:cubicBezTo>
                    <a:pt x="870" y="958"/>
                    <a:pt x="838" y="990"/>
                    <a:pt x="798" y="990"/>
                  </a:cubicBezTo>
                  <a:cubicBezTo>
                    <a:pt x="757" y="990"/>
                    <a:pt x="725" y="958"/>
                    <a:pt x="725" y="917"/>
                  </a:cubicBezTo>
                  <a:cubicBezTo>
                    <a:pt x="725" y="877"/>
                    <a:pt x="757" y="845"/>
                    <a:pt x="798" y="845"/>
                  </a:cubicBezTo>
                  <a:cubicBezTo>
                    <a:pt x="838" y="845"/>
                    <a:pt x="870" y="877"/>
                    <a:pt x="870" y="91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s-MX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E2F6BABF-2C7A-D50E-3271-288FF6207BF1}"/>
              </a:ext>
            </a:extLst>
          </p:cNvPr>
          <p:cNvGrpSpPr/>
          <p:nvPr/>
        </p:nvGrpSpPr>
        <p:grpSpPr>
          <a:xfrm>
            <a:off x="7102366" y="4626164"/>
            <a:ext cx="414906" cy="413037"/>
            <a:chOff x="4063753" y="2949809"/>
            <a:chExt cx="962810" cy="958473"/>
          </a:xfrm>
        </p:grpSpPr>
        <p:sp>
          <p:nvSpPr>
            <p:cNvPr id="58" name="Freeform 280">
              <a:extLst>
                <a:ext uri="{FF2B5EF4-FFF2-40B4-BE49-F238E27FC236}">
                  <a16:creationId xmlns:a16="http://schemas.microsoft.com/office/drawing/2014/main" id="{D45EF47A-C6B3-59CE-EC0A-F32757F3D8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3753" y="2949809"/>
              <a:ext cx="962810" cy="958473"/>
            </a:xfrm>
            <a:custGeom>
              <a:avLst/>
              <a:gdLst>
                <a:gd name="T0" fmla="*/ 704490 w 1957"/>
                <a:gd name="T1" fmla="*/ 350838 h 1948"/>
                <a:gd name="T2" fmla="*/ 704490 w 1957"/>
                <a:gd name="T3" fmla="*/ 350838 h 1948"/>
                <a:gd name="T4" fmla="*/ 354046 w 1957"/>
                <a:gd name="T5" fmla="*/ 701315 h 1948"/>
                <a:gd name="T6" fmla="*/ 0 w 1957"/>
                <a:gd name="T7" fmla="*/ 350838 h 1948"/>
                <a:gd name="T8" fmla="*/ 354046 w 1957"/>
                <a:gd name="T9" fmla="*/ 0 h 1948"/>
                <a:gd name="T10" fmla="*/ 704490 w 1957"/>
                <a:gd name="T11" fmla="*/ 350838 h 194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957" h="1948">
                  <a:moveTo>
                    <a:pt x="1956" y="974"/>
                  </a:moveTo>
                  <a:lnTo>
                    <a:pt x="1956" y="974"/>
                  </a:lnTo>
                  <a:cubicBezTo>
                    <a:pt x="1956" y="1513"/>
                    <a:pt x="1521" y="1947"/>
                    <a:pt x="983" y="1947"/>
                  </a:cubicBezTo>
                  <a:cubicBezTo>
                    <a:pt x="443" y="1947"/>
                    <a:pt x="0" y="1513"/>
                    <a:pt x="0" y="974"/>
                  </a:cubicBezTo>
                  <a:cubicBezTo>
                    <a:pt x="0" y="435"/>
                    <a:pt x="443" y="0"/>
                    <a:pt x="983" y="0"/>
                  </a:cubicBezTo>
                  <a:cubicBezTo>
                    <a:pt x="1521" y="0"/>
                    <a:pt x="1956" y="435"/>
                    <a:pt x="1956" y="974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59" name="Freeform 282">
              <a:extLst>
                <a:ext uri="{FF2B5EF4-FFF2-40B4-BE49-F238E27FC236}">
                  <a16:creationId xmlns:a16="http://schemas.microsoft.com/office/drawing/2014/main" id="{147FBA87-54CE-7574-2A4B-A3196FD728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04455" y="3168826"/>
              <a:ext cx="483574" cy="522607"/>
            </a:xfrm>
            <a:custGeom>
              <a:avLst/>
              <a:gdLst>
                <a:gd name="T0" fmla="*/ 72673 w 984"/>
                <a:gd name="T1" fmla="*/ 249060 h 1063"/>
                <a:gd name="T2" fmla="*/ 292852 w 984"/>
                <a:gd name="T3" fmla="*/ 249060 h 1063"/>
                <a:gd name="T4" fmla="*/ 295730 w 984"/>
                <a:gd name="T5" fmla="*/ 249060 h 1063"/>
                <a:gd name="T6" fmla="*/ 298609 w 984"/>
                <a:gd name="T7" fmla="*/ 249060 h 1063"/>
                <a:gd name="T8" fmla="*/ 301487 w 984"/>
                <a:gd name="T9" fmla="*/ 249060 h 1063"/>
                <a:gd name="T10" fmla="*/ 304365 w 984"/>
                <a:gd name="T11" fmla="*/ 246181 h 1063"/>
                <a:gd name="T12" fmla="*/ 304365 w 984"/>
                <a:gd name="T13" fmla="*/ 243301 h 1063"/>
                <a:gd name="T14" fmla="*/ 307243 w 984"/>
                <a:gd name="T15" fmla="*/ 243301 h 1063"/>
                <a:gd name="T16" fmla="*/ 307243 w 984"/>
                <a:gd name="T17" fmla="*/ 240422 h 1063"/>
                <a:gd name="T18" fmla="*/ 347897 w 984"/>
                <a:gd name="T19" fmla="*/ 63705 h 1063"/>
                <a:gd name="T20" fmla="*/ 347897 w 984"/>
                <a:gd name="T21" fmla="*/ 63705 h 1063"/>
                <a:gd name="T22" fmla="*/ 345019 w 984"/>
                <a:gd name="T23" fmla="*/ 60825 h 1063"/>
                <a:gd name="T24" fmla="*/ 345019 w 984"/>
                <a:gd name="T25" fmla="*/ 57946 h 1063"/>
                <a:gd name="T26" fmla="*/ 345019 w 984"/>
                <a:gd name="T27" fmla="*/ 54707 h 1063"/>
                <a:gd name="T28" fmla="*/ 341781 w 984"/>
                <a:gd name="T29" fmla="*/ 54707 h 1063"/>
                <a:gd name="T30" fmla="*/ 341781 w 984"/>
                <a:gd name="T31" fmla="*/ 51828 h 1063"/>
                <a:gd name="T32" fmla="*/ 338903 w 984"/>
                <a:gd name="T33" fmla="*/ 51828 h 1063"/>
                <a:gd name="T34" fmla="*/ 336025 w 984"/>
                <a:gd name="T35" fmla="*/ 51828 h 1063"/>
                <a:gd name="T36" fmla="*/ 333146 w 984"/>
                <a:gd name="T37" fmla="*/ 51828 h 1063"/>
                <a:gd name="T38" fmla="*/ 92820 w 984"/>
                <a:gd name="T39" fmla="*/ 75222 h 1063"/>
                <a:gd name="T40" fmla="*/ 63679 w 984"/>
                <a:gd name="T41" fmla="*/ 11517 h 1063"/>
                <a:gd name="T42" fmla="*/ 63679 w 984"/>
                <a:gd name="T43" fmla="*/ 8638 h 1063"/>
                <a:gd name="T44" fmla="*/ 60801 w 984"/>
                <a:gd name="T45" fmla="*/ 5759 h 1063"/>
                <a:gd name="T46" fmla="*/ 60801 w 984"/>
                <a:gd name="T47" fmla="*/ 5759 h 1063"/>
                <a:gd name="T48" fmla="*/ 57923 w 984"/>
                <a:gd name="T49" fmla="*/ 2879 h 1063"/>
                <a:gd name="T50" fmla="*/ 55404 w 984"/>
                <a:gd name="T51" fmla="*/ 0 h 1063"/>
                <a:gd name="T52" fmla="*/ 52167 w 984"/>
                <a:gd name="T53" fmla="*/ 0 h 1063"/>
                <a:gd name="T54" fmla="*/ 52167 w 984"/>
                <a:gd name="T55" fmla="*/ 0 h 1063"/>
                <a:gd name="T56" fmla="*/ 0 w 984"/>
                <a:gd name="T57" fmla="*/ 14397 h 1063"/>
                <a:gd name="T58" fmla="*/ 66917 w 984"/>
                <a:gd name="T59" fmla="*/ 222786 h 1063"/>
                <a:gd name="T60" fmla="*/ 63679 w 984"/>
                <a:gd name="T61" fmla="*/ 222786 h 1063"/>
                <a:gd name="T62" fmla="*/ 60801 w 984"/>
                <a:gd name="T63" fmla="*/ 225666 h 1063"/>
                <a:gd name="T64" fmla="*/ 57923 w 984"/>
                <a:gd name="T65" fmla="*/ 225666 h 1063"/>
                <a:gd name="T66" fmla="*/ 57923 w 984"/>
                <a:gd name="T67" fmla="*/ 228905 h 1063"/>
                <a:gd name="T68" fmla="*/ 55404 w 984"/>
                <a:gd name="T69" fmla="*/ 228905 h 1063"/>
                <a:gd name="T70" fmla="*/ 20507 w 984"/>
                <a:gd name="T71" fmla="*/ 283612 h 1063"/>
                <a:gd name="T72" fmla="*/ 20507 w 984"/>
                <a:gd name="T73" fmla="*/ 286851 h 1063"/>
                <a:gd name="T74" fmla="*/ 20507 w 984"/>
                <a:gd name="T75" fmla="*/ 289730 h 1063"/>
                <a:gd name="T76" fmla="*/ 17629 w 984"/>
                <a:gd name="T77" fmla="*/ 289730 h 1063"/>
                <a:gd name="T78" fmla="*/ 20507 w 984"/>
                <a:gd name="T79" fmla="*/ 292610 h 1063"/>
                <a:gd name="T80" fmla="*/ 20507 w 984"/>
                <a:gd name="T81" fmla="*/ 295489 h 1063"/>
                <a:gd name="T82" fmla="*/ 20507 w 984"/>
                <a:gd name="T83" fmla="*/ 298368 h 1063"/>
                <a:gd name="T84" fmla="*/ 23385 w 984"/>
                <a:gd name="T85" fmla="*/ 298368 h 1063"/>
                <a:gd name="T86" fmla="*/ 26263 w 984"/>
                <a:gd name="T87" fmla="*/ 301248 h 1063"/>
                <a:gd name="T88" fmla="*/ 26263 w 984"/>
                <a:gd name="T89" fmla="*/ 301248 h 1063"/>
                <a:gd name="T90" fmla="*/ 29141 w 984"/>
                <a:gd name="T91" fmla="*/ 304127 h 1063"/>
                <a:gd name="T92" fmla="*/ 32019 w 984"/>
                <a:gd name="T93" fmla="*/ 304127 h 1063"/>
                <a:gd name="T94" fmla="*/ 130596 w 984"/>
                <a:gd name="T95" fmla="*/ 382228 h 1063"/>
                <a:gd name="T96" fmla="*/ 234929 w 984"/>
                <a:gd name="T97" fmla="*/ 330041 h 1063"/>
                <a:gd name="T98" fmla="*/ 338903 w 984"/>
                <a:gd name="T99" fmla="*/ 304127 h 1063"/>
                <a:gd name="T100" fmla="*/ 156500 w 984"/>
                <a:gd name="T101" fmla="*/ 330041 h 1063"/>
                <a:gd name="T102" fmla="*/ 156500 w 984"/>
                <a:gd name="T103" fmla="*/ 330041 h 1063"/>
                <a:gd name="T104" fmla="*/ 260833 w 984"/>
                <a:gd name="T105" fmla="*/ 330041 h 106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984" h="1063">
                  <a:moveTo>
                    <a:pt x="942" y="773"/>
                  </a:moveTo>
                  <a:lnTo>
                    <a:pt x="942" y="773"/>
                  </a:lnTo>
                  <a:cubicBezTo>
                    <a:pt x="154" y="773"/>
                    <a:pt x="154" y="773"/>
                    <a:pt x="154" y="773"/>
                  </a:cubicBezTo>
                  <a:cubicBezTo>
                    <a:pt x="202" y="692"/>
                    <a:pt x="202" y="692"/>
                    <a:pt x="202" y="692"/>
                  </a:cubicBezTo>
                  <a:cubicBezTo>
                    <a:pt x="258" y="692"/>
                    <a:pt x="258" y="692"/>
                    <a:pt x="258" y="692"/>
                  </a:cubicBezTo>
                  <a:cubicBezTo>
                    <a:pt x="814" y="692"/>
                    <a:pt x="814" y="692"/>
                    <a:pt x="814" y="692"/>
                  </a:cubicBezTo>
                  <a:cubicBezTo>
                    <a:pt x="822" y="692"/>
                    <a:pt x="822" y="692"/>
                    <a:pt x="822" y="692"/>
                  </a:cubicBezTo>
                  <a:cubicBezTo>
                    <a:pt x="830" y="692"/>
                    <a:pt x="830" y="692"/>
                    <a:pt x="830" y="692"/>
                  </a:cubicBezTo>
                  <a:cubicBezTo>
                    <a:pt x="830" y="692"/>
                    <a:pt x="830" y="692"/>
                    <a:pt x="838" y="692"/>
                  </a:cubicBezTo>
                  <a:lnTo>
                    <a:pt x="838" y="684"/>
                  </a:lnTo>
                  <a:lnTo>
                    <a:pt x="846" y="684"/>
                  </a:lnTo>
                  <a:cubicBezTo>
                    <a:pt x="846" y="684"/>
                    <a:pt x="846" y="684"/>
                    <a:pt x="846" y="676"/>
                  </a:cubicBezTo>
                  <a:cubicBezTo>
                    <a:pt x="854" y="676"/>
                    <a:pt x="854" y="676"/>
                    <a:pt x="854" y="676"/>
                  </a:cubicBezTo>
                  <a:cubicBezTo>
                    <a:pt x="854" y="668"/>
                    <a:pt x="854" y="668"/>
                    <a:pt x="854" y="668"/>
                  </a:cubicBezTo>
                  <a:cubicBezTo>
                    <a:pt x="967" y="185"/>
                    <a:pt x="967" y="185"/>
                    <a:pt x="967" y="185"/>
                  </a:cubicBezTo>
                  <a:cubicBezTo>
                    <a:pt x="967" y="185"/>
                    <a:pt x="967" y="185"/>
                    <a:pt x="967" y="177"/>
                  </a:cubicBezTo>
                  <a:lnTo>
                    <a:pt x="967" y="169"/>
                  </a:lnTo>
                  <a:cubicBezTo>
                    <a:pt x="967" y="169"/>
                    <a:pt x="967" y="169"/>
                    <a:pt x="959" y="169"/>
                  </a:cubicBezTo>
                  <a:cubicBezTo>
                    <a:pt x="959" y="169"/>
                    <a:pt x="959" y="169"/>
                    <a:pt x="959" y="161"/>
                  </a:cubicBezTo>
                  <a:cubicBezTo>
                    <a:pt x="959" y="152"/>
                    <a:pt x="959" y="152"/>
                    <a:pt x="959" y="152"/>
                  </a:cubicBezTo>
                  <a:cubicBezTo>
                    <a:pt x="950" y="152"/>
                    <a:pt x="950" y="152"/>
                    <a:pt x="950" y="152"/>
                  </a:cubicBezTo>
                  <a:lnTo>
                    <a:pt x="950" y="144"/>
                  </a:lnTo>
                  <a:cubicBezTo>
                    <a:pt x="942" y="144"/>
                    <a:pt x="942" y="144"/>
                    <a:pt x="942" y="144"/>
                  </a:cubicBezTo>
                  <a:cubicBezTo>
                    <a:pt x="934" y="144"/>
                    <a:pt x="934" y="144"/>
                    <a:pt x="934" y="144"/>
                  </a:cubicBezTo>
                  <a:cubicBezTo>
                    <a:pt x="934" y="144"/>
                    <a:pt x="934" y="144"/>
                    <a:pt x="926" y="144"/>
                  </a:cubicBezTo>
                  <a:lnTo>
                    <a:pt x="926" y="136"/>
                  </a:lnTo>
                  <a:cubicBezTo>
                    <a:pt x="258" y="136"/>
                    <a:pt x="258" y="136"/>
                    <a:pt x="258" y="136"/>
                  </a:cubicBezTo>
                  <a:cubicBezTo>
                    <a:pt x="242" y="136"/>
                    <a:pt x="226" y="161"/>
                    <a:pt x="226" y="177"/>
                  </a:cubicBezTo>
                  <a:cubicBezTo>
                    <a:pt x="226" y="193"/>
                    <a:pt x="242" y="209"/>
                    <a:pt x="258" y="209"/>
                  </a:cubicBezTo>
                  <a:cubicBezTo>
                    <a:pt x="886" y="209"/>
                    <a:pt x="886" y="209"/>
                    <a:pt x="886" y="209"/>
                  </a:cubicBezTo>
                  <a:cubicBezTo>
                    <a:pt x="789" y="619"/>
                    <a:pt x="789" y="619"/>
                    <a:pt x="789" y="619"/>
                  </a:cubicBezTo>
                  <a:cubicBezTo>
                    <a:pt x="290" y="619"/>
                    <a:pt x="290" y="619"/>
                    <a:pt x="290" y="619"/>
                  </a:cubicBezTo>
                  <a:cubicBezTo>
                    <a:pt x="177" y="32"/>
                    <a:pt x="177" y="32"/>
                    <a:pt x="177" y="32"/>
                  </a:cubicBezTo>
                  <a:cubicBezTo>
                    <a:pt x="177" y="32"/>
                    <a:pt x="177" y="32"/>
                    <a:pt x="177" y="24"/>
                  </a:cubicBezTo>
                  <a:lnTo>
                    <a:pt x="169" y="24"/>
                  </a:lnTo>
                  <a:cubicBezTo>
                    <a:pt x="169" y="24"/>
                    <a:pt x="169" y="24"/>
                    <a:pt x="169" y="16"/>
                  </a:cubicBezTo>
                  <a:lnTo>
                    <a:pt x="169" y="8"/>
                  </a:lnTo>
                  <a:cubicBezTo>
                    <a:pt x="161" y="8"/>
                    <a:pt x="161" y="8"/>
                    <a:pt x="161" y="8"/>
                  </a:cubicBezTo>
                  <a:cubicBezTo>
                    <a:pt x="161" y="8"/>
                    <a:pt x="161" y="8"/>
                    <a:pt x="154" y="8"/>
                  </a:cubicBezTo>
                  <a:cubicBezTo>
                    <a:pt x="154" y="8"/>
                    <a:pt x="154" y="8"/>
                    <a:pt x="154" y="0"/>
                  </a:cubicBezTo>
                  <a:cubicBezTo>
                    <a:pt x="154" y="0"/>
                    <a:pt x="154" y="0"/>
                    <a:pt x="145" y="0"/>
                  </a:cubicBezTo>
                  <a:lnTo>
                    <a:pt x="137" y="0"/>
                  </a:lnTo>
                  <a:cubicBezTo>
                    <a:pt x="33" y="0"/>
                    <a:pt x="33" y="0"/>
                    <a:pt x="33" y="0"/>
                  </a:cubicBezTo>
                  <a:cubicBezTo>
                    <a:pt x="16" y="0"/>
                    <a:pt x="0" y="16"/>
                    <a:pt x="0" y="40"/>
                  </a:cubicBezTo>
                  <a:cubicBezTo>
                    <a:pt x="0" y="56"/>
                    <a:pt x="16" y="72"/>
                    <a:pt x="33" y="72"/>
                  </a:cubicBezTo>
                  <a:cubicBezTo>
                    <a:pt x="113" y="72"/>
                    <a:pt x="113" y="72"/>
                    <a:pt x="113" y="72"/>
                  </a:cubicBezTo>
                  <a:cubicBezTo>
                    <a:pt x="218" y="619"/>
                    <a:pt x="218" y="619"/>
                    <a:pt x="218" y="619"/>
                  </a:cubicBezTo>
                  <a:cubicBezTo>
                    <a:pt x="186" y="619"/>
                    <a:pt x="186" y="619"/>
                    <a:pt x="186" y="619"/>
                  </a:cubicBezTo>
                  <a:lnTo>
                    <a:pt x="177" y="619"/>
                  </a:lnTo>
                  <a:cubicBezTo>
                    <a:pt x="177" y="627"/>
                    <a:pt x="177" y="627"/>
                    <a:pt x="177" y="627"/>
                  </a:cubicBezTo>
                  <a:cubicBezTo>
                    <a:pt x="169" y="627"/>
                    <a:pt x="169" y="627"/>
                    <a:pt x="169" y="627"/>
                  </a:cubicBezTo>
                  <a:cubicBezTo>
                    <a:pt x="161" y="627"/>
                    <a:pt x="161" y="627"/>
                    <a:pt x="161" y="627"/>
                  </a:cubicBezTo>
                  <a:cubicBezTo>
                    <a:pt x="161" y="636"/>
                    <a:pt x="161" y="636"/>
                    <a:pt x="161" y="636"/>
                  </a:cubicBezTo>
                  <a:cubicBezTo>
                    <a:pt x="161" y="636"/>
                    <a:pt x="161" y="636"/>
                    <a:pt x="154" y="636"/>
                  </a:cubicBezTo>
                  <a:cubicBezTo>
                    <a:pt x="154" y="636"/>
                    <a:pt x="154" y="636"/>
                    <a:pt x="154" y="644"/>
                  </a:cubicBezTo>
                  <a:cubicBezTo>
                    <a:pt x="57" y="788"/>
                    <a:pt x="57" y="788"/>
                    <a:pt x="57" y="788"/>
                  </a:cubicBezTo>
                  <a:cubicBezTo>
                    <a:pt x="57" y="788"/>
                    <a:pt x="57" y="788"/>
                    <a:pt x="57" y="797"/>
                  </a:cubicBezTo>
                  <a:lnTo>
                    <a:pt x="57" y="805"/>
                  </a:lnTo>
                  <a:cubicBezTo>
                    <a:pt x="49" y="805"/>
                    <a:pt x="49" y="805"/>
                    <a:pt x="49" y="805"/>
                  </a:cubicBezTo>
                  <a:cubicBezTo>
                    <a:pt x="49" y="805"/>
                    <a:pt x="49" y="805"/>
                    <a:pt x="49" y="813"/>
                  </a:cubicBezTo>
                  <a:cubicBezTo>
                    <a:pt x="57" y="813"/>
                    <a:pt x="57" y="813"/>
                    <a:pt x="57" y="813"/>
                  </a:cubicBezTo>
                  <a:lnTo>
                    <a:pt x="57" y="821"/>
                  </a:lnTo>
                  <a:lnTo>
                    <a:pt x="57" y="829"/>
                  </a:lnTo>
                  <a:cubicBezTo>
                    <a:pt x="57" y="829"/>
                    <a:pt x="57" y="829"/>
                    <a:pt x="65" y="829"/>
                  </a:cubicBezTo>
                  <a:lnTo>
                    <a:pt x="65" y="837"/>
                  </a:lnTo>
                  <a:cubicBezTo>
                    <a:pt x="65" y="837"/>
                    <a:pt x="65" y="837"/>
                    <a:pt x="73" y="837"/>
                  </a:cubicBezTo>
                  <a:cubicBezTo>
                    <a:pt x="73" y="837"/>
                    <a:pt x="73" y="837"/>
                    <a:pt x="81" y="845"/>
                  </a:cubicBezTo>
                  <a:lnTo>
                    <a:pt x="89" y="845"/>
                  </a:lnTo>
                  <a:cubicBezTo>
                    <a:pt x="242" y="845"/>
                    <a:pt x="242" y="845"/>
                    <a:pt x="242" y="845"/>
                  </a:cubicBezTo>
                  <a:cubicBezTo>
                    <a:pt x="226" y="861"/>
                    <a:pt x="226" y="885"/>
                    <a:pt x="226" y="917"/>
                  </a:cubicBezTo>
                  <a:cubicBezTo>
                    <a:pt x="226" y="990"/>
                    <a:pt x="290" y="1062"/>
                    <a:pt x="363" y="1062"/>
                  </a:cubicBezTo>
                  <a:cubicBezTo>
                    <a:pt x="443" y="1062"/>
                    <a:pt x="508" y="990"/>
                    <a:pt x="508" y="917"/>
                  </a:cubicBezTo>
                  <a:cubicBezTo>
                    <a:pt x="508" y="885"/>
                    <a:pt x="500" y="861"/>
                    <a:pt x="492" y="845"/>
                  </a:cubicBezTo>
                  <a:cubicBezTo>
                    <a:pt x="677" y="845"/>
                    <a:pt x="677" y="845"/>
                    <a:pt x="677" y="845"/>
                  </a:cubicBezTo>
                  <a:cubicBezTo>
                    <a:pt x="661" y="861"/>
                    <a:pt x="653" y="885"/>
                    <a:pt x="653" y="917"/>
                  </a:cubicBezTo>
                  <a:cubicBezTo>
                    <a:pt x="653" y="990"/>
                    <a:pt x="717" y="1062"/>
                    <a:pt x="798" y="1062"/>
                  </a:cubicBezTo>
                  <a:cubicBezTo>
                    <a:pt x="878" y="1062"/>
                    <a:pt x="942" y="990"/>
                    <a:pt x="942" y="917"/>
                  </a:cubicBezTo>
                  <a:cubicBezTo>
                    <a:pt x="942" y="885"/>
                    <a:pt x="934" y="861"/>
                    <a:pt x="926" y="845"/>
                  </a:cubicBezTo>
                  <a:cubicBezTo>
                    <a:pt x="942" y="845"/>
                    <a:pt x="942" y="845"/>
                    <a:pt x="942" y="845"/>
                  </a:cubicBezTo>
                  <a:cubicBezTo>
                    <a:pt x="967" y="845"/>
                    <a:pt x="983" y="829"/>
                    <a:pt x="983" y="805"/>
                  </a:cubicBezTo>
                  <a:cubicBezTo>
                    <a:pt x="983" y="788"/>
                    <a:pt x="967" y="773"/>
                    <a:pt x="942" y="773"/>
                  </a:cubicBezTo>
                  <a:close/>
                  <a:moveTo>
                    <a:pt x="435" y="917"/>
                  </a:moveTo>
                  <a:lnTo>
                    <a:pt x="435" y="917"/>
                  </a:lnTo>
                  <a:cubicBezTo>
                    <a:pt x="435" y="958"/>
                    <a:pt x="403" y="990"/>
                    <a:pt x="363" y="990"/>
                  </a:cubicBezTo>
                  <a:cubicBezTo>
                    <a:pt x="323" y="990"/>
                    <a:pt x="290" y="958"/>
                    <a:pt x="290" y="917"/>
                  </a:cubicBezTo>
                  <a:cubicBezTo>
                    <a:pt x="290" y="877"/>
                    <a:pt x="323" y="845"/>
                    <a:pt x="363" y="845"/>
                  </a:cubicBezTo>
                  <a:cubicBezTo>
                    <a:pt x="403" y="845"/>
                    <a:pt x="435" y="877"/>
                    <a:pt x="435" y="917"/>
                  </a:cubicBezTo>
                  <a:close/>
                  <a:moveTo>
                    <a:pt x="870" y="917"/>
                  </a:moveTo>
                  <a:lnTo>
                    <a:pt x="870" y="917"/>
                  </a:lnTo>
                  <a:cubicBezTo>
                    <a:pt x="870" y="958"/>
                    <a:pt x="838" y="990"/>
                    <a:pt x="798" y="990"/>
                  </a:cubicBezTo>
                  <a:cubicBezTo>
                    <a:pt x="757" y="990"/>
                    <a:pt x="725" y="958"/>
                    <a:pt x="725" y="917"/>
                  </a:cubicBezTo>
                  <a:cubicBezTo>
                    <a:pt x="725" y="877"/>
                    <a:pt x="757" y="845"/>
                    <a:pt x="798" y="845"/>
                  </a:cubicBezTo>
                  <a:cubicBezTo>
                    <a:pt x="838" y="845"/>
                    <a:pt x="870" y="877"/>
                    <a:pt x="870" y="91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s-MX"/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24600713-B6F1-36DA-BFA2-7C004EFA7C2C}"/>
              </a:ext>
            </a:extLst>
          </p:cNvPr>
          <p:cNvGrpSpPr/>
          <p:nvPr/>
        </p:nvGrpSpPr>
        <p:grpSpPr>
          <a:xfrm>
            <a:off x="9560490" y="4176495"/>
            <a:ext cx="414906" cy="413037"/>
            <a:chOff x="4063753" y="2949809"/>
            <a:chExt cx="962810" cy="958473"/>
          </a:xfrm>
        </p:grpSpPr>
        <p:sp>
          <p:nvSpPr>
            <p:cNvPr id="61" name="Freeform 280">
              <a:extLst>
                <a:ext uri="{FF2B5EF4-FFF2-40B4-BE49-F238E27FC236}">
                  <a16:creationId xmlns:a16="http://schemas.microsoft.com/office/drawing/2014/main" id="{5E651C19-616A-2A0F-33DD-18ED367337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3753" y="2949809"/>
              <a:ext cx="962810" cy="958473"/>
            </a:xfrm>
            <a:custGeom>
              <a:avLst/>
              <a:gdLst>
                <a:gd name="T0" fmla="*/ 704490 w 1957"/>
                <a:gd name="T1" fmla="*/ 350838 h 1948"/>
                <a:gd name="T2" fmla="*/ 704490 w 1957"/>
                <a:gd name="T3" fmla="*/ 350838 h 1948"/>
                <a:gd name="T4" fmla="*/ 354046 w 1957"/>
                <a:gd name="T5" fmla="*/ 701315 h 1948"/>
                <a:gd name="T6" fmla="*/ 0 w 1957"/>
                <a:gd name="T7" fmla="*/ 350838 h 1948"/>
                <a:gd name="T8" fmla="*/ 354046 w 1957"/>
                <a:gd name="T9" fmla="*/ 0 h 1948"/>
                <a:gd name="T10" fmla="*/ 704490 w 1957"/>
                <a:gd name="T11" fmla="*/ 350838 h 194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957" h="1948">
                  <a:moveTo>
                    <a:pt x="1956" y="974"/>
                  </a:moveTo>
                  <a:lnTo>
                    <a:pt x="1956" y="974"/>
                  </a:lnTo>
                  <a:cubicBezTo>
                    <a:pt x="1956" y="1513"/>
                    <a:pt x="1521" y="1947"/>
                    <a:pt x="983" y="1947"/>
                  </a:cubicBezTo>
                  <a:cubicBezTo>
                    <a:pt x="443" y="1947"/>
                    <a:pt x="0" y="1513"/>
                    <a:pt x="0" y="974"/>
                  </a:cubicBezTo>
                  <a:cubicBezTo>
                    <a:pt x="0" y="435"/>
                    <a:pt x="443" y="0"/>
                    <a:pt x="983" y="0"/>
                  </a:cubicBezTo>
                  <a:cubicBezTo>
                    <a:pt x="1521" y="0"/>
                    <a:pt x="1956" y="435"/>
                    <a:pt x="1956" y="974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62" name="Freeform 282">
              <a:extLst>
                <a:ext uri="{FF2B5EF4-FFF2-40B4-BE49-F238E27FC236}">
                  <a16:creationId xmlns:a16="http://schemas.microsoft.com/office/drawing/2014/main" id="{A23D58DF-D78E-7EA0-DEB9-6F5FAB6BF7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04455" y="3168826"/>
              <a:ext cx="483574" cy="522607"/>
            </a:xfrm>
            <a:custGeom>
              <a:avLst/>
              <a:gdLst>
                <a:gd name="T0" fmla="*/ 72673 w 984"/>
                <a:gd name="T1" fmla="*/ 249060 h 1063"/>
                <a:gd name="T2" fmla="*/ 292852 w 984"/>
                <a:gd name="T3" fmla="*/ 249060 h 1063"/>
                <a:gd name="T4" fmla="*/ 295730 w 984"/>
                <a:gd name="T5" fmla="*/ 249060 h 1063"/>
                <a:gd name="T6" fmla="*/ 298609 w 984"/>
                <a:gd name="T7" fmla="*/ 249060 h 1063"/>
                <a:gd name="T8" fmla="*/ 301487 w 984"/>
                <a:gd name="T9" fmla="*/ 249060 h 1063"/>
                <a:gd name="T10" fmla="*/ 304365 w 984"/>
                <a:gd name="T11" fmla="*/ 246181 h 1063"/>
                <a:gd name="T12" fmla="*/ 304365 w 984"/>
                <a:gd name="T13" fmla="*/ 243301 h 1063"/>
                <a:gd name="T14" fmla="*/ 307243 w 984"/>
                <a:gd name="T15" fmla="*/ 243301 h 1063"/>
                <a:gd name="T16" fmla="*/ 307243 w 984"/>
                <a:gd name="T17" fmla="*/ 240422 h 1063"/>
                <a:gd name="T18" fmla="*/ 347897 w 984"/>
                <a:gd name="T19" fmla="*/ 63705 h 1063"/>
                <a:gd name="T20" fmla="*/ 347897 w 984"/>
                <a:gd name="T21" fmla="*/ 63705 h 1063"/>
                <a:gd name="T22" fmla="*/ 345019 w 984"/>
                <a:gd name="T23" fmla="*/ 60825 h 1063"/>
                <a:gd name="T24" fmla="*/ 345019 w 984"/>
                <a:gd name="T25" fmla="*/ 57946 h 1063"/>
                <a:gd name="T26" fmla="*/ 345019 w 984"/>
                <a:gd name="T27" fmla="*/ 54707 h 1063"/>
                <a:gd name="T28" fmla="*/ 341781 w 984"/>
                <a:gd name="T29" fmla="*/ 54707 h 1063"/>
                <a:gd name="T30" fmla="*/ 341781 w 984"/>
                <a:gd name="T31" fmla="*/ 51828 h 1063"/>
                <a:gd name="T32" fmla="*/ 338903 w 984"/>
                <a:gd name="T33" fmla="*/ 51828 h 1063"/>
                <a:gd name="T34" fmla="*/ 336025 w 984"/>
                <a:gd name="T35" fmla="*/ 51828 h 1063"/>
                <a:gd name="T36" fmla="*/ 333146 w 984"/>
                <a:gd name="T37" fmla="*/ 51828 h 1063"/>
                <a:gd name="T38" fmla="*/ 92820 w 984"/>
                <a:gd name="T39" fmla="*/ 75222 h 1063"/>
                <a:gd name="T40" fmla="*/ 63679 w 984"/>
                <a:gd name="T41" fmla="*/ 11517 h 1063"/>
                <a:gd name="T42" fmla="*/ 63679 w 984"/>
                <a:gd name="T43" fmla="*/ 8638 h 1063"/>
                <a:gd name="T44" fmla="*/ 60801 w 984"/>
                <a:gd name="T45" fmla="*/ 5759 h 1063"/>
                <a:gd name="T46" fmla="*/ 60801 w 984"/>
                <a:gd name="T47" fmla="*/ 5759 h 1063"/>
                <a:gd name="T48" fmla="*/ 57923 w 984"/>
                <a:gd name="T49" fmla="*/ 2879 h 1063"/>
                <a:gd name="T50" fmla="*/ 55404 w 984"/>
                <a:gd name="T51" fmla="*/ 0 h 1063"/>
                <a:gd name="T52" fmla="*/ 52167 w 984"/>
                <a:gd name="T53" fmla="*/ 0 h 1063"/>
                <a:gd name="T54" fmla="*/ 52167 w 984"/>
                <a:gd name="T55" fmla="*/ 0 h 1063"/>
                <a:gd name="T56" fmla="*/ 0 w 984"/>
                <a:gd name="T57" fmla="*/ 14397 h 1063"/>
                <a:gd name="T58" fmla="*/ 66917 w 984"/>
                <a:gd name="T59" fmla="*/ 222786 h 1063"/>
                <a:gd name="T60" fmla="*/ 63679 w 984"/>
                <a:gd name="T61" fmla="*/ 222786 h 1063"/>
                <a:gd name="T62" fmla="*/ 60801 w 984"/>
                <a:gd name="T63" fmla="*/ 225666 h 1063"/>
                <a:gd name="T64" fmla="*/ 57923 w 984"/>
                <a:gd name="T65" fmla="*/ 225666 h 1063"/>
                <a:gd name="T66" fmla="*/ 57923 w 984"/>
                <a:gd name="T67" fmla="*/ 228905 h 1063"/>
                <a:gd name="T68" fmla="*/ 55404 w 984"/>
                <a:gd name="T69" fmla="*/ 228905 h 1063"/>
                <a:gd name="T70" fmla="*/ 20507 w 984"/>
                <a:gd name="T71" fmla="*/ 283612 h 1063"/>
                <a:gd name="T72" fmla="*/ 20507 w 984"/>
                <a:gd name="T73" fmla="*/ 286851 h 1063"/>
                <a:gd name="T74" fmla="*/ 20507 w 984"/>
                <a:gd name="T75" fmla="*/ 289730 h 1063"/>
                <a:gd name="T76" fmla="*/ 17629 w 984"/>
                <a:gd name="T77" fmla="*/ 289730 h 1063"/>
                <a:gd name="T78" fmla="*/ 20507 w 984"/>
                <a:gd name="T79" fmla="*/ 292610 h 1063"/>
                <a:gd name="T80" fmla="*/ 20507 w 984"/>
                <a:gd name="T81" fmla="*/ 295489 h 1063"/>
                <a:gd name="T82" fmla="*/ 20507 w 984"/>
                <a:gd name="T83" fmla="*/ 298368 h 1063"/>
                <a:gd name="T84" fmla="*/ 23385 w 984"/>
                <a:gd name="T85" fmla="*/ 298368 h 1063"/>
                <a:gd name="T86" fmla="*/ 26263 w 984"/>
                <a:gd name="T87" fmla="*/ 301248 h 1063"/>
                <a:gd name="T88" fmla="*/ 26263 w 984"/>
                <a:gd name="T89" fmla="*/ 301248 h 1063"/>
                <a:gd name="T90" fmla="*/ 29141 w 984"/>
                <a:gd name="T91" fmla="*/ 304127 h 1063"/>
                <a:gd name="T92" fmla="*/ 32019 w 984"/>
                <a:gd name="T93" fmla="*/ 304127 h 1063"/>
                <a:gd name="T94" fmla="*/ 130596 w 984"/>
                <a:gd name="T95" fmla="*/ 382228 h 1063"/>
                <a:gd name="T96" fmla="*/ 234929 w 984"/>
                <a:gd name="T97" fmla="*/ 330041 h 1063"/>
                <a:gd name="T98" fmla="*/ 338903 w 984"/>
                <a:gd name="T99" fmla="*/ 304127 h 1063"/>
                <a:gd name="T100" fmla="*/ 156500 w 984"/>
                <a:gd name="T101" fmla="*/ 330041 h 1063"/>
                <a:gd name="T102" fmla="*/ 156500 w 984"/>
                <a:gd name="T103" fmla="*/ 330041 h 1063"/>
                <a:gd name="T104" fmla="*/ 260833 w 984"/>
                <a:gd name="T105" fmla="*/ 330041 h 106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984" h="1063">
                  <a:moveTo>
                    <a:pt x="942" y="773"/>
                  </a:moveTo>
                  <a:lnTo>
                    <a:pt x="942" y="773"/>
                  </a:lnTo>
                  <a:cubicBezTo>
                    <a:pt x="154" y="773"/>
                    <a:pt x="154" y="773"/>
                    <a:pt x="154" y="773"/>
                  </a:cubicBezTo>
                  <a:cubicBezTo>
                    <a:pt x="202" y="692"/>
                    <a:pt x="202" y="692"/>
                    <a:pt x="202" y="692"/>
                  </a:cubicBezTo>
                  <a:cubicBezTo>
                    <a:pt x="258" y="692"/>
                    <a:pt x="258" y="692"/>
                    <a:pt x="258" y="692"/>
                  </a:cubicBezTo>
                  <a:cubicBezTo>
                    <a:pt x="814" y="692"/>
                    <a:pt x="814" y="692"/>
                    <a:pt x="814" y="692"/>
                  </a:cubicBezTo>
                  <a:cubicBezTo>
                    <a:pt x="822" y="692"/>
                    <a:pt x="822" y="692"/>
                    <a:pt x="822" y="692"/>
                  </a:cubicBezTo>
                  <a:cubicBezTo>
                    <a:pt x="830" y="692"/>
                    <a:pt x="830" y="692"/>
                    <a:pt x="830" y="692"/>
                  </a:cubicBezTo>
                  <a:cubicBezTo>
                    <a:pt x="830" y="692"/>
                    <a:pt x="830" y="692"/>
                    <a:pt x="838" y="692"/>
                  </a:cubicBezTo>
                  <a:lnTo>
                    <a:pt x="838" y="684"/>
                  </a:lnTo>
                  <a:lnTo>
                    <a:pt x="846" y="684"/>
                  </a:lnTo>
                  <a:cubicBezTo>
                    <a:pt x="846" y="684"/>
                    <a:pt x="846" y="684"/>
                    <a:pt x="846" y="676"/>
                  </a:cubicBezTo>
                  <a:cubicBezTo>
                    <a:pt x="854" y="676"/>
                    <a:pt x="854" y="676"/>
                    <a:pt x="854" y="676"/>
                  </a:cubicBezTo>
                  <a:cubicBezTo>
                    <a:pt x="854" y="668"/>
                    <a:pt x="854" y="668"/>
                    <a:pt x="854" y="668"/>
                  </a:cubicBezTo>
                  <a:cubicBezTo>
                    <a:pt x="967" y="185"/>
                    <a:pt x="967" y="185"/>
                    <a:pt x="967" y="185"/>
                  </a:cubicBezTo>
                  <a:cubicBezTo>
                    <a:pt x="967" y="185"/>
                    <a:pt x="967" y="185"/>
                    <a:pt x="967" y="177"/>
                  </a:cubicBezTo>
                  <a:lnTo>
                    <a:pt x="967" y="169"/>
                  </a:lnTo>
                  <a:cubicBezTo>
                    <a:pt x="967" y="169"/>
                    <a:pt x="967" y="169"/>
                    <a:pt x="959" y="169"/>
                  </a:cubicBezTo>
                  <a:cubicBezTo>
                    <a:pt x="959" y="169"/>
                    <a:pt x="959" y="169"/>
                    <a:pt x="959" y="161"/>
                  </a:cubicBezTo>
                  <a:cubicBezTo>
                    <a:pt x="959" y="152"/>
                    <a:pt x="959" y="152"/>
                    <a:pt x="959" y="152"/>
                  </a:cubicBezTo>
                  <a:cubicBezTo>
                    <a:pt x="950" y="152"/>
                    <a:pt x="950" y="152"/>
                    <a:pt x="950" y="152"/>
                  </a:cubicBezTo>
                  <a:lnTo>
                    <a:pt x="950" y="144"/>
                  </a:lnTo>
                  <a:cubicBezTo>
                    <a:pt x="942" y="144"/>
                    <a:pt x="942" y="144"/>
                    <a:pt x="942" y="144"/>
                  </a:cubicBezTo>
                  <a:cubicBezTo>
                    <a:pt x="934" y="144"/>
                    <a:pt x="934" y="144"/>
                    <a:pt x="934" y="144"/>
                  </a:cubicBezTo>
                  <a:cubicBezTo>
                    <a:pt x="934" y="144"/>
                    <a:pt x="934" y="144"/>
                    <a:pt x="926" y="144"/>
                  </a:cubicBezTo>
                  <a:lnTo>
                    <a:pt x="926" y="136"/>
                  </a:lnTo>
                  <a:cubicBezTo>
                    <a:pt x="258" y="136"/>
                    <a:pt x="258" y="136"/>
                    <a:pt x="258" y="136"/>
                  </a:cubicBezTo>
                  <a:cubicBezTo>
                    <a:pt x="242" y="136"/>
                    <a:pt x="226" y="161"/>
                    <a:pt x="226" y="177"/>
                  </a:cubicBezTo>
                  <a:cubicBezTo>
                    <a:pt x="226" y="193"/>
                    <a:pt x="242" y="209"/>
                    <a:pt x="258" y="209"/>
                  </a:cubicBezTo>
                  <a:cubicBezTo>
                    <a:pt x="886" y="209"/>
                    <a:pt x="886" y="209"/>
                    <a:pt x="886" y="209"/>
                  </a:cubicBezTo>
                  <a:cubicBezTo>
                    <a:pt x="789" y="619"/>
                    <a:pt x="789" y="619"/>
                    <a:pt x="789" y="619"/>
                  </a:cubicBezTo>
                  <a:cubicBezTo>
                    <a:pt x="290" y="619"/>
                    <a:pt x="290" y="619"/>
                    <a:pt x="290" y="619"/>
                  </a:cubicBezTo>
                  <a:cubicBezTo>
                    <a:pt x="177" y="32"/>
                    <a:pt x="177" y="32"/>
                    <a:pt x="177" y="32"/>
                  </a:cubicBezTo>
                  <a:cubicBezTo>
                    <a:pt x="177" y="32"/>
                    <a:pt x="177" y="32"/>
                    <a:pt x="177" y="24"/>
                  </a:cubicBezTo>
                  <a:lnTo>
                    <a:pt x="169" y="24"/>
                  </a:lnTo>
                  <a:cubicBezTo>
                    <a:pt x="169" y="24"/>
                    <a:pt x="169" y="24"/>
                    <a:pt x="169" y="16"/>
                  </a:cubicBezTo>
                  <a:lnTo>
                    <a:pt x="169" y="8"/>
                  </a:lnTo>
                  <a:cubicBezTo>
                    <a:pt x="161" y="8"/>
                    <a:pt x="161" y="8"/>
                    <a:pt x="161" y="8"/>
                  </a:cubicBezTo>
                  <a:cubicBezTo>
                    <a:pt x="161" y="8"/>
                    <a:pt x="161" y="8"/>
                    <a:pt x="154" y="8"/>
                  </a:cubicBezTo>
                  <a:cubicBezTo>
                    <a:pt x="154" y="8"/>
                    <a:pt x="154" y="8"/>
                    <a:pt x="154" y="0"/>
                  </a:cubicBezTo>
                  <a:cubicBezTo>
                    <a:pt x="154" y="0"/>
                    <a:pt x="154" y="0"/>
                    <a:pt x="145" y="0"/>
                  </a:cubicBezTo>
                  <a:lnTo>
                    <a:pt x="137" y="0"/>
                  </a:lnTo>
                  <a:cubicBezTo>
                    <a:pt x="33" y="0"/>
                    <a:pt x="33" y="0"/>
                    <a:pt x="33" y="0"/>
                  </a:cubicBezTo>
                  <a:cubicBezTo>
                    <a:pt x="16" y="0"/>
                    <a:pt x="0" y="16"/>
                    <a:pt x="0" y="40"/>
                  </a:cubicBezTo>
                  <a:cubicBezTo>
                    <a:pt x="0" y="56"/>
                    <a:pt x="16" y="72"/>
                    <a:pt x="33" y="72"/>
                  </a:cubicBezTo>
                  <a:cubicBezTo>
                    <a:pt x="113" y="72"/>
                    <a:pt x="113" y="72"/>
                    <a:pt x="113" y="72"/>
                  </a:cubicBezTo>
                  <a:cubicBezTo>
                    <a:pt x="218" y="619"/>
                    <a:pt x="218" y="619"/>
                    <a:pt x="218" y="619"/>
                  </a:cubicBezTo>
                  <a:cubicBezTo>
                    <a:pt x="186" y="619"/>
                    <a:pt x="186" y="619"/>
                    <a:pt x="186" y="619"/>
                  </a:cubicBezTo>
                  <a:lnTo>
                    <a:pt x="177" y="619"/>
                  </a:lnTo>
                  <a:cubicBezTo>
                    <a:pt x="177" y="627"/>
                    <a:pt x="177" y="627"/>
                    <a:pt x="177" y="627"/>
                  </a:cubicBezTo>
                  <a:cubicBezTo>
                    <a:pt x="169" y="627"/>
                    <a:pt x="169" y="627"/>
                    <a:pt x="169" y="627"/>
                  </a:cubicBezTo>
                  <a:cubicBezTo>
                    <a:pt x="161" y="627"/>
                    <a:pt x="161" y="627"/>
                    <a:pt x="161" y="627"/>
                  </a:cubicBezTo>
                  <a:cubicBezTo>
                    <a:pt x="161" y="636"/>
                    <a:pt x="161" y="636"/>
                    <a:pt x="161" y="636"/>
                  </a:cubicBezTo>
                  <a:cubicBezTo>
                    <a:pt x="161" y="636"/>
                    <a:pt x="161" y="636"/>
                    <a:pt x="154" y="636"/>
                  </a:cubicBezTo>
                  <a:cubicBezTo>
                    <a:pt x="154" y="636"/>
                    <a:pt x="154" y="636"/>
                    <a:pt x="154" y="644"/>
                  </a:cubicBezTo>
                  <a:cubicBezTo>
                    <a:pt x="57" y="788"/>
                    <a:pt x="57" y="788"/>
                    <a:pt x="57" y="788"/>
                  </a:cubicBezTo>
                  <a:cubicBezTo>
                    <a:pt x="57" y="788"/>
                    <a:pt x="57" y="788"/>
                    <a:pt x="57" y="797"/>
                  </a:cubicBezTo>
                  <a:lnTo>
                    <a:pt x="57" y="805"/>
                  </a:lnTo>
                  <a:cubicBezTo>
                    <a:pt x="49" y="805"/>
                    <a:pt x="49" y="805"/>
                    <a:pt x="49" y="805"/>
                  </a:cubicBezTo>
                  <a:cubicBezTo>
                    <a:pt x="49" y="805"/>
                    <a:pt x="49" y="805"/>
                    <a:pt x="49" y="813"/>
                  </a:cubicBezTo>
                  <a:cubicBezTo>
                    <a:pt x="57" y="813"/>
                    <a:pt x="57" y="813"/>
                    <a:pt x="57" y="813"/>
                  </a:cubicBezTo>
                  <a:lnTo>
                    <a:pt x="57" y="821"/>
                  </a:lnTo>
                  <a:lnTo>
                    <a:pt x="57" y="829"/>
                  </a:lnTo>
                  <a:cubicBezTo>
                    <a:pt x="57" y="829"/>
                    <a:pt x="57" y="829"/>
                    <a:pt x="65" y="829"/>
                  </a:cubicBezTo>
                  <a:lnTo>
                    <a:pt x="65" y="837"/>
                  </a:lnTo>
                  <a:cubicBezTo>
                    <a:pt x="65" y="837"/>
                    <a:pt x="65" y="837"/>
                    <a:pt x="73" y="837"/>
                  </a:cubicBezTo>
                  <a:cubicBezTo>
                    <a:pt x="73" y="837"/>
                    <a:pt x="73" y="837"/>
                    <a:pt x="81" y="845"/>
                  </a:cubicBezTo>
                  <a:lnTo>
                    <a:pt x="89" y="845"/>
                  </a:lnTo>
                  <a:cubicBezTo>
                    <a:pt x="242" y="845"/>
                    <a:pt x="242" y="845"/>
                    <a:pt x="242" y="845"/>
                  </a:cubicBezTo>
                  <a:cubicBezTo>
                    <a:pt x="226" y="861"/>
                    <a:pt x="226" y="885"/>
                    <a:pt x="226" y="917"/>
                  </a:cubicBezTo>
                  <a:cubicBezTo>
                    <a:pt x="226" y="990"/>
                    <a:pt x="290" y="1062"/>
                    <a:pt x="363" y="1062"/>
                  </a:cubicBezTo>
                  <a:cubicBezTo>
                    <a:pt x="443" y="1062"/>
                    <a:pt x="508" y="990"/>
                    <a:pt x="508" y="917"/>
                  </a:cubicBezTo>
                  <a:cubicBezTo>
                    <a:pt x="508" y="885"/>
                    <a:pt x="500" y="861"/>
                    <a:pt x="492" y="845"/>
                  </a:cubicBezTo>
                  <a:cubicBezTo>
                    <a:pt x="677" y="845"/>
                    <a:pt x="677" y="845"/>
                    <a:pt x="677" y="845"/>
                  </a:cubicBezTo>
                  <a:cubicBezTo>
                    <a:pt x="661" y="861"/>
                    <a:pt x="653" y="885"/>
                    <a:pt x="653" y="917"/>
                  </a:cubicBezTo>
                  <a:cubicBezTo>
                    <a:pt x="653" y="990"/>
                    <a:pt x="717" y="1062"/>
                    <a:pt x="798" y="1062"/>
                  </a:cubicBezTo>
                  <a:cubicBezTo>
                    <a:pt x="878" y="1062"/>
                    <a:pt x="942" y="990"/>
                    <a:pt x="942" y="917"/>
                  </a:cubicBezTo>
                  <a:cubicBezTo>
                    <a:pt x="942" y="885"/>
                    <a:pt x="934" y="861"/>
                    <a:pt x="926" y="845"/>
                  </a:cubicBezTo>
                  <a:cubicBezTo>
                    <a:pt x="942" y="845"/>
                    <a:pt x="942" y="845"/>
                    <a:pt x="942" y="845"/>
                  </a:cubicBezTo>
                  <a:cubicBezTo>
                    <a:pt x="967" y="845"/>
                    <a:pt x="983" y="829"/>
                    <a:pt x="983" y="805"/>
                  </a:cubicBezTo>
                  <a:cubicBezTo>
                    <a:pt x="983" y="788"/>
                    <a:pt x="967" y="773"/>
                    <a:pt x="942" y="773"/>
                  </a:cubicBezTo>
                  <a:close/>
                  <a:moveTo>
                    <a:pt x="435" y="917"/>
                  </a:moveTo>
                  <a:lnTo>
                    <a:pt x="435" y="917"/>
                  </a:lnTo>
                  <a:cubicBezTo>
                    <a:pt x="435" y="958"/>
                    <a:pt x="403" y="990"/>
                    <a:pt x="363" y="990"/>
                  </a:cubicBezTo>
                  <a:cubicBezTo>
                    <a:pt x="323" y="990"/>
                    <a:pt x="290" y="958"/>
                    <a:pt x="290" y="917"/>
                  </a:cubicBezTo>
                  <a:cubicBezTo>
                    <a:pt x="290" y="877"/>
                    <a:pt x="323" y="845"/>
                    <a:pt x="363" y="845"/>
                  </a:cubicBezTo>
                  <a:cubicBezTo>
                    <a:pt x="403" y="845"/>
                    <a:pt x="435" y="877"/>
                    <a:pt x="435" y="917"/>
                  </a:cubicBezTo>
                  <a:close/>
                  <a:moveTo>
                    <a:pt x="870" y="917"/>
                  </a:moveTo>
                  <a:lnTo>
                    <a:pt x="870" y="917"/>
                  </a:lnTo>
                  <a:cubicBezTo>
                    <a:pt x="870" y="958"/>
                    <a:pt x="838" y="990"/>
                    <a:pt x="798" y="990"/>
                  </a:cubicBezTo>
                  <a:cubicBezTo>
                    <a:pt x="757" y="990"/>
                    <a:pt x="725" y="958"/>
                    <a:pt x="725" y="917"/>
                  </a:cubicBezTo>
                  <a:cubicBezTo>
                    <a:pt x="725" y="877"/>
                    <a:pt x="757" y="845"/>
                    <a:pt x="798" y="845"/>
                  </a:cubicBezTo>
                  <a:cubicBezTo>
                    <a:pt x="838" y="845"/>
                    <a:pt x="870" y="877"/>
                    <a:pt x="870" y="91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s-MX"/>
            </a:p>
          </p:txBody>
        </p:sp>
      </p:grpSp>
    </p:spTree>
    <p:extLst>
      <p:ext uri="{BB962C8B-B14F-4D97-AF65-F5344CB8AC3E}">
        <p14:creationId xmlns:p14="http://schemas.microsoft.com/office/powerpoint/2010/main" val="41341401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B1C488-5182-4753-9859-01B7006E4EB5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6F75E9E8-232C-4AE7-ABE1-C7018BDE6178}" type="slidenum">
              <a:rPr lang="en-GB" smtClean="0">
                <a:solidFill>
                  <a:schemeClr val="bg1"/>
                </a:solidFill>
              </a:rPr>
              <a:t>3</a:t>
            </a:fld>
            <a:endParaRPr lang="en-GB">
              <a:solidFill>
                <a:schemeClr val="bg1"/>
              </a:solidFill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C8C282A-8F6B-824F-85AE-64FB843E6D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SLP-triangle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E174392E-85A7-0D46-A875-6FA99503FA41}"/>
              </a:ext>
            </a:extLst>
          </p:cNvPr>
          <p:cNvSpPr>
            <a:spLocks noGrp="1"/>
          </p:cNvSpPr>
          <p:nvPr>
            <p:ph type="subTitle" idx="15"/>
          </p:nvPr>
        </p:nvSpPr>
        <p:spPr/>
        <p:txBody>
          <a:bodyPr/>
          <a:lstStyle/>
          <a:p>
            <a:r>
              <a:rPr lang="en-GB" dirty="0"/>
              <a:t>Security, </a:t>
            </a:r>
            <a:r>
              <a:rPr lang="en-HK" dirty="0"/>
              <a:t>liquidity and profitability</a:t>
            </a:r>
            <a:endParaRPr lang="en-GB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95EF4306-43DD-3DE4-226D-8FD03031324C}"/>
              </a:ext>
            </a:extLst>
          </p:cNvPr>
          <p:cNvGrpSpPr/>
          <p:nvPr/>
        </p:nvGrpSpPr>
        <p:grpSpPr>
          <a:xfrm>
            <a:off x="883919" y="2523317"/>
            <a:ext cx="2700170" cy="2327732"/>
            <a:chOff x="883919" y="2766508"/>
            <a:chExt cx="2700170" cy="2327732"/>
          </a:xfrm>
        </p:grpSpPr>
        <p:sp>
          <p:nvSpPr>
            <p:cNvPr id="2" name="Triangle 1">
              <a:extLst>
                <a:ext uri="{FF2B5EF4-FFF2-40B4-BE49-F238E27FC236}">
                  <a16:creationId xmlns:a16="http://schemas.microsoft.com/office/drawing/2014/main" id="{4DDA3C93-5FC2-55D1-4261-C301943E8546}"/>
                </a:ext>
              </a:extLst>
            </p:cNvPr>
            <p:cNvSpPr/>
            <p:nvPr/>
          </p:nvSpPr>
          <p:spPr>
            <a:xfrm>
              <a:off x="883919" y="4001844"/>
              <a:ext cx="2700169" cy="1092395"/>
            </a:xfrm>
            <a:prstGeom prst="triangle">
              <a:avLst>
                <a:gd name="adj" fmla="val 50000"/>
              </a:avLst>
            </a:prstGeom>
            <a:solidFill>
              <a:schemeClr val="accent3">
                <a:lumMod val="20000"/>
                <a:lumOff val="80000"/>
              </a:schemeClr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riangle 9">
              <a:extLst>
                <a:ext uri="{FF2B5EF4-FFF2-40B4-BE49-F238E27FC236}">
                  <a16:creationId xmlns:a16="http://schemas.microsoft.com/office/drawing/2014/main" id="{8E6E6B7D-C025-69C0-3925-DB0E3DEB8EAD}"/>
                </a:ext>
              </a:extLst>
            </p:cNvPr>
            <p:cNvSpPr/>
            <p:nvPr/>
          </p:nvSpPr>
          <p:spPr>
            <a:xfrm>
              <a:off x="883920" y="2766508"/>
              <a:ext cx="2700169" cy="2327732"/>
            </a:xfrm>
            <a:prstGeom prst="triangle">
              <a:avLst/>
            </a:prstGeom>
            <a:noFill/>
            <a:ln w="317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AB900EFC-FE2A-12BA-B234-DDB7C8017F93}"/>
              </a:ext>
            </a:extLst>
          </p:cNvPr>
          <p:cNvGrpSpPr/>
          <p:nvPr/>
        </p:nvGrpSpPr>
        <p:grpSpPr>
          <a:xfrm>
            <a:off x="4745915" y="2523317"/>
            <a:ext cx="2700170" cy="2327732"/>
            <a:chOff x="4371190" y="2523317"/>
            <a:chExt cx="2700170" cy="2327732"/>
          </a:xfrm>
        </p:grpSpPr>
        <p:sp>
          <p:nvSpPr>
            <p:cNvPr id="13" name="Triangle 12">
              <a:extLst>
                <a:ext uri="{FF2B5EF4-FFF2-40B4-BE49-F238E27FC236}">
                  <a16:creationId xmlns:a16="http://schemas.microsoft.com/office/drawing/2014/main" id="{4B40039E-9EC8-7293-6703-3E5DEE39262C}"/>
                </a:ext>
              </a:extLst>
            </p:cNvPr>
            <p:cNvSpPr/>
            <p:nvPr/>
          </p:nvSpPr>
          <p:spPr>
            <a:xfrm>
              <a:off x="4371190" y="2532281"/>
              <a:ext cx="1721224" cy="2318767"/>
            </a:xfrm>
            <a:custGeom>
              <a:avLst/>
              <a:gdLst>
                <a:gd name="connsiteX0" fmla="*/ 0 w 2700169"/>
                <a:gd name="connsiteY0" fmla="*/ 1092395 h 1092395"/>
                <a:gd name="connsiteX1" fmla="*/ 1350085 w 2700169"/>
                <a:gd name="connsiteY1" fmla="*/ 0 h 1092395"/>
                <a:gd name="connsiteX2" fmla="*/ 2700169 w 2700169"/>
                <a:gd name="connsiteY2" fmla="*/ 1092395 h 1092395"/>
                <a:gd name="connsiteX3" fmla="*/ 0 w 2700169"/>
                <a:gd name="connsiteY3" fmla="*/ 1092395 h 1092395"/>
                <a:gd name="connsiteX0" fmla="*/ 0 w 2700169"/>
                <a:gd name="connsiteY0" fmla="*/ 2318767 h 2318767"/>
                <a:gd name="connsiteX1" fmla="*/ 1350085 w 2700169"/>
                <a:gd name="connsiteY1" fmla="*/ 0 h 2318767"/>
                <a:gd name="connsiteX2" fmla="*/ 2700169 w 2700169"/>
                <a:gd name="connsiteY2" fmla="*/ 2318767 h 2318767"/>
                <a:gd name="connsiteX3" fmla="*/ 0 w 2700169"/>
                <a:gd name="connsiteY3" fmla="*/ 2318767 h 2318767"/>
                <a:gd name="connsiteX0" fmla="*/ 0 w 1721224"/>
                <a:gd name="connsiteY0" fmla="*/ 2318767 h 2318767"/>
                <a:gd name="connsiteX1" fmla="*/ 1350085 w 1721224"/>
                <a:gd name="connsiteY1" fmla="*/ 0 h 2318767"/>
                <a:gd name="connsiteX2" fmla="*/ 1721224 w 1721224"/>
                <a:gd name="connsiteY2" fmla="*/ 1856188 h 2318767"/>
                <a:gd name="connsiteX3" fmla="*/ 0 w 1721224"/>
                <a:gd name="connsiteY3" fmla="*/ 2318767 h 2318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1224" h="2318767">
                  <a:moveTo>
                    <a:pt x="0" y="2318767"/>
                  </a:moveTo>
                  <a:lnTo>
                    <a:pt x="1350085" y="0"/>
                  </a:lnTo>
                  <a:lnTo>
                    <a:pt x="1721224" y="1856188"/>
                  </a:lnTo>
                  <a:lnTo>
                    <a:pt x="0" y="2318767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riangle 13">
              <a:extLst>
                <a:ext uri="{FF2B5EF4-FFF2-40B4-BE49-F238E27FC236}">
                  <a16:creationId xmlns:a16="http://schemas.microsoft.com/office/drawing/2014/main" id="{BC09BA75-1423-FD86-9650-A249A614E800}"/>
                </a:ext>
              </a:extLst>
            </p:cNvPr>
            <p:cNvSpPr/>
            <p:nvPr/>
          </p:nvSpPr>
          <p:spPr>
            <a:xfrm>
              <a:off x="4371191" y="2523317"/>
              <a:ext cx="2700169" cy="2327732"/>
            </a:xfrm>
            <a:prstGeom prst="triangle">
              <a:avLst/>
            </a:prstGeom>
            <a:noFill/>
            <a:ln w="317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3BB564E3-7195-E11A-1E3E-8FA4BA093BA1}"/>
              </a:ext>
            </a:extLst>
          </p:cNvPr>
          <p:cNvGrpSpPr/>
          <p:nvPr/>
        </p:nvGrpSpPr>
        <p:grpSpPr>
          <a:xfrm>
            <a:off x="8607911" y="2510765"/>
            <a:ext cx="2700169" cy="2340283"/>
            <a:chOff x="8607911" y="2510765"/>
            <a:chExt cx="2700169" cy="2340283"/>
          </a:xfrm>
        </p:grpSpPr>
        <p:sp>
          <p:nvSpPr>
            <p:cNvPr id="16" name="Triangle 15">
              <a:extLst>
                <a:ext uri="{FF2B5EF4-FFF2-40B4-BE49-F238E27FC236}">
                  <a16:creationId xmlns:a16="http://schemas.microsoft.com/office/drawing/2014/main" id="{71ACD876-7EFD-36E0-630E-CDF4C22CD71A}"/>
                </a:ext>
              </a:extLst>
            </p:cNvPr>
            <p:cNvSpPr/>
            <p:nvPr/>
          </p:nvSpPr>
          <p:spPr>
            <a:xfrm>
              <a:off x="9705190" y="2510765"/>
              <a:ext cx="1602889" cy="2340282"/>
            </a:xfrm>
            <a:custGeom>
              <a:avLst/>
              <a:gdLst>
                <a:gd name="connsiteX0" fmla="*/ 0 w 2700169"/>
                <a:gd name="connsiteY0" fmla="*/ 1092395 h 1092395"/>
                <a:gd name="connsiteX1" fmla="*/ 1350085 w 2700169"/>
                <a:gd name="connsiteY1" fmla="*/ 0 h 1092395"/>
                <a:gd name="connsiteX2" fmla="*/ 2700169 w 2700169"/>
                <a:gd name="connsiteY2" fmla="*/ 1092395 h 1092395"/>
                <a:gd name="connsiteX3" fmla="*/ 0 w 2700169"/>
                <a:gd name="connsiteY3" fmla="*/ 1092395 h 1092395"/>
                <a:gd name="connsiteX0" fmla="*/ 0 w 2700169"/>
                <a:gd name="connsiteY0" fmla="*/ 2340282 h 2340282"/>
                <a:gd name="connsiteX1" fmla="*/ 1350085 w 2700169"/>
                <a:gd name="connsiteY1" fmla="*/ 0 h 2340282"/>
                <a:gd name="connsiteX2" fmla="*/ 2700169 w 2700169"/>
                <a:gd name="connsiteY2" fmla="*/ 2340282 h 2340282"/>
                <a:gd name="connsiteX3" fmla="*/ 0 w 2700169"/>
                <a:gd name="connsiteY3" fmla="*/ 2340282 h 2340282"/>
                <a:gd name="connsiteX0" fmla="*/ 0 w 1688951"/>
                <a:gd name="connsiteY0" fmla="*/ 1931491 h 2340282"/>
                <a:gd name="connsiteX1" fmla="*/ 338867 w 1688951"/>
                <a:gd name="connsiteY1" fmla="*/ 0 h 2340282"/>
                <a:gd name="connsiteX2" fmla="*/ 1688951 w 1688951"/>
                <a:gd name="connsiteY2" fmla="*/ 2340282 h 2340282"/>
                <a:gd name="connsiteX3" fmla="*/ 0 w 1688951"/>
                <a:gd name="connsiteY3" fmla="*/ 1931491 h 2340282"/>
                <a:gd name="connsiteX0" fmla="*/ 0 w 1602889"/>
                <a:gd name="connsiteY0" fmla="*/ 1856188 h 2340282"/>
                <a:gd name="connsiteX1" fmla="*/ 252805 w 1602889"/>
                <a:gd name="connsiteY1" fmla="*/ 0 h 2340282"/>
                <a:gd name="connsiteX2" fmla="*/ 1602889 w 1602889"/>
                <a:gd name="connsiteY2" fmla="*/ 2340282 h 2340282"/>
                <a:gd name="connsiteX3" fmla="*/ 0 w 1602889"/>
                <a:gd name="connsiteY3" fmla="*/ 1856188 h 2340282"/>
                <a:gd name="connsiteX0" fmla="*/ 0 w 1538343"/>
                <a:gd name="connsiteY0" fmla="*/ 1834673 h 2340282"/>
                <a:gd name="connsiteX1" fmla="*/ 188259 w 1538343"/>
                <a:gd name="connsiteY1" fmla="*/ 0 h 2340282"/>
                <a:gd name="connsiteX2" fmla="*/ 1538343 w 1538343"/>
                <a:gd name="connsiteY2" fmla="*/ 2340282 h 2340282"/>
                <a:gd name="connsiteX3" fmla="*/ 0 w 1538343"/>
                <a:gd name="connsiteY3" fmla="*/ 1834673 h 2340282"/>
                <a:gd name="connsiteX0" fmla="*/ 0 w 1602889"/>
                <a:gd name="connsiteY0" fmla="*/ 1856188 h 2340282"/>
                <a:gd name="connsiteX1" fmla="*/ 252805 w 1602889"/>
                <a:gd name="connsiteY1" fmla="*/ 0 h 2340282"/>
                <a:gd name="connsiteX2" fmla="*/ 1602889 w 1602889"/>
                <a:gd name="connsiteY2" fmla="*/ 2340282 h 2340282"/>
                <a:gd name="connsiteX3" fmla="*/ 0 w 1602889"/>
                <a:gd name="connsiteY3" fmla="*/ 1856188 h 2340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02889" h="2340282">
                  <a:moveTo>
                    <a:pt x="0" y="1856188"/>
                  </a:moveTo>
                  <a:lnTo>
                    <a:pt x="252805" y="0"/>
                  </a:lnTo>
                  <a:lnTo>
                    <a:pt x="1602889" y="2340282"/>
                  </a:lnTo>
                  <a:lnTo>
                    <a:pt x="0" y="1856188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riangle 16">
              <a:extLst>
                <a:ext uri="{FF2B5EF4-FFF2-40B4-BE49-F238E27FC236}">
                  <a16:creationId xmlns:a16="http://schemas.microsoft.com/office/drawing/2014/main" id="{5D89287F-E15B-B45C-E08B-CAAE884E75FB}"/>
                </a:ext>
              </a:extLst>
            </p:cNvPr>
            <p:cNvSpPr/>
            <p:nvPr/>
          </p:nvSpPr>
          <p:spPr>
            <a:xfrm>
              <a:off x="8607911" y="2523316"/>
              <a:ext cx="2700169" cy="2327732"/>
            </a:xfrm>
            <a:prstGeom prst="triangle">
              <a:avLst/>
            </a:prstGeom>
            <a:noFill/>
            <a:ln w="317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" name="CuadroTexto 395">
            <a:extLst>
              <a:ext uri="{FF2B5EF4-FFF2-40B4-BE49-F238E27FC236}">
                <a16:creationId xmlns:a16="http://schemas.microsoft.com/office/drawing/2014/main" id="{9B45E382-35A0-9610-8F73-943C470418A7}"/>
              </a:ext>
            </a:extLst>
          </p:cNvPr>
          <p:cNvSpPr txBox="1"/>
          <p:nvPr/>
        </p:nvSpPr>
        <p:spPr>
          <a:xfrm flipH="1">
            <a:off x="1010320" y="2115012"/>
            <a:ext cx="24473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2"/>
                </a:solidFill>
                <a:ea typeface="Lato" charset="0"/>
                <a:cs typeface="Lato" charset="0"/>
              </a:rPr>
              <a:t>Low Returns</a:t>
            </a:r>
          </a:p>
        </p:txBody>
      </p:sp>
      <p:sp>
        <p:nvSpPr>
          <p:cNvPr id="22" name="CuadroTexto 395">
            <a:extLst>
              <a:ext uri="{FF2B5EF4-FFF2-40B4-BE49-F238E27FC236}">
                <a16:creationId xmlns:a16="http://schemas.microsoft.com/office/drawing/2014/main" id="{11E56F53-991D-E6D9-37C2-BA5619F1998B}"/>
              </a:ext>
            </a:extLst>
          </p:cNvPr>
          <p:cNvSpPr txBox="1"/>
          <p:nvPr/>
        </p:nvSpPr>
        <p:spPr>
          <a:xfrm flipH="1">
            <a:off x="4872317" y="2115012"/>
            <a:ext cx="24473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2"/>
                </a:solidFill>
                <a:ea typeface="Lato" charset="0"/>
                <a:cs typeface="Lato" charset="0"/>
              </a:rPr>
              <a:t>High Returns</a:t>
            </a:r>
          </a:p>
        </p:txBody>
      </p:sp>
      <p:sp>
        <p:nvSpPr>
          <p:cNvPr id="23" name="CuadroTexto 395">
            <a:extLst>
              <a:ext uri="{FF2B5EF4-FFF2-40B4-BE49-F238E27FC236}">
                <a16:creationId xmlns:a16="http://schemas.microsoft.com/office/drawing/2014/main" id="{417AD843-1028-726F-05AE-CC7B85AF2C8F}"/>
              </a:ext>
            </a:extLst>
          </p:cNvPr>
          <p:cNvSpPr txBox="1"/>
          <p:nvPr/>
        </p:nvSpPr>
        <p:spPr>
          <a:xfrm flipH="1">
            <a:off x="8734314" y="2115012"/>
            <a:ext cx="24473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1"/>
                </a:solidFill>
                <a:ea typeface="Lato" charset="0"/>
                <a:cs typeface="Lato" charset="0"/>
              </a:rPr>
              <a:t>High Returns</a:t>
            </a:r>
          </a:p>
        </p:txBody>
      </p:sp>
      <p:sp>
        <p:nvSpPr>
          <p:cNvPr id="24" name="CuadroTexto 395">
            <a:extLst>
              <a:ext uri="{FF2B5EF4-FFF2-40B4-BE49-F238E27FC236}">
                <a16:creationId xmlns:a16="http://schemas.microsoft.com/office/drawing/2014/main" id="{754FC682-6D2A-EB5A-7C72-536C2A5A82B2}"/>
              </a:ext>
            </a:extLst>
          </p:cNvPr>
          <p:cNvSpPr txBox="1"/>
          <p:nvPr/>
        </p:nvSpPr>
        <p:spPr>
          <a:xfrm flipH="1">
            <a:off x="-339765" y="4851047"/>
            <a:ext cx="24473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2"/>
                </a:solidFill>
                <a:ea typeface="Lato" charset="0"/>
                <a:cs typeface="Lato" charset="0"/>
              </a:rPr>
              <a:t>High Liquidity</a:t>
            </a:r>
          </a:p>
        </p:txBody>
      </p:sp>
      <p:sp>
        <p:nvSpPr>
          <p:cNvPr id="25" name="CuadroTexto 395">
            <a:extLst>
              <a:ext uri="{FF2B5EF4-FFF2-40B4-BE49-F238E27FC236}">
                <a16:creationId xmlns:a16="http://schemas.microsoft.com/office/drawing/2014/main" id="{5EBB6367-B04E-7A4A-9151-D3A4C9E803DC}"/>
              </a:ext>
            </a:extLst>
          </p:cNvPr>
          <p:cNvSpPr txBox="1"/>
          <p:nvPr/>
        </p:nvSpPr>
        <p:spPr>
          <a:xfrm flipH="1">
            <a:off x="2360407" y="4851046"/>
            <a:ext cx="24473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2"/>
                </a:solidFill>
                <a:ea typeface="Lato" charset="0"/>
                <a:cs typeface="Lato" charset="0"/>
              </a:rPr>
              <a:t>Low Risk</a:t>
            </a:r>
          </a:p>
        </p:txBody>
      </p:sp>
      <p:sp>
        <p:nvSpPr>
          <p:cNvPr id="26" name="CuadroTexto 395">
            <a:extLst>
              <a:ext uri="{FF2B5EF4-FFF2-40B4-BE49-F238E27FC236}">
                <a16:creationId xmlns:a16="http://schemas.microsoft.com/office/drawing/2014/main" id="{8BC640CC-6CDC-0860-209C-361DDD663976}"/>
              </a:ext>
            </a:extLst>
          </p:cNvPr>
          <p:cNvSpPr txBox="1"/>
          <p:nvPr/>
        </p:nvSpPr>
        <p:spPr>
          <a:xfrm flipH="1">
            <a:off x="6222403" y="4851046"/>
            <a:ext cx="24473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2"/>
                </a:solidFill>
                <a:ea typeface="Lato" charset="0"/>
                <a:cs typeface="Lato" charset="0"/>
              </a:rPr>
              <a:t>High Risk</a:t>
            </a:r>
          </a:p>
        </p:txBody>
      </p:sp>
      <p:sp>
        <p:nvSpPr>
          <p:cNvPr id="27" name="CuadroTexto 395">
            <a:extLst>
              <a:ext uri="{FF2B5EF4-FFF2-40B4-BE49-F238E27FC236}">
                <a16:creationId xmlns:a16="http://schemas.microsoft.com/office/drawing/2014/main" id="{86AA41FA-B10B-9647-A6AA-D3ABA4ECE696}"/>
              </a:ext>
            </a:extLst>
          </p:cNvPr>
          <p:cNvSpPr txBox="1"/>
          <p:nvPr/>
        </p:nvSpPr>
        <p:spPr>
          <a:xfrm flipH="1">
            <a:off x="3522231" y="4851045"/>
            <a:ext cx="24473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2"/>
                </a:solidFill>
                <a:ea typeface="Lato" charset="0"/>
                <a:cs typeface="Lato" charset="0"/>
              </a:rPr>
              <a:t>High Liquidity</a:t>
            </a:r>
          </a:p>
        </p:txBody>
      </p:sp>
      <p:sp>
        <p:nvSpPr>
          <p:cNvPr id="28" name="CuadroTexto 395">
            <a:extLst>
              <a:ext uri="{FF2B5EF4-FFF2-40B4-BE49-F238E27FC236}">
                <a16:creationId xmlns:a16="http://schemas.microsoft.com/office/drawing/2014/main" id="{4D29BC09-70C9-73B5-9F27-E5C2B33DF5E7}"/>
              </a:ext>
            </a:extLst>
          </p:cNvPr>
          <p:cNvSpPr txBox="1"/>
          <p:nvPr/>
        </p:nvSpPr>
        <p:spPr>
          <a:xfrm flipH="1">
            <a:off x="10084396" y="4851044"/>
            <a:ext cx="24473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1"/>
                </a:solidFill>
                <a:ea typeface="Lato" charset="0"/>
                <a:cs typeface="Lato" charset="0"/>
              </a:rPr>
              <a:t>Low Risk</a:t>
            </a:r>
          </a:p>
        </p:txBody>
      </p:sp>
      <p:sp>
        <p:nvSpPr>
          <p:cNvPr id="29" name="CuadroTexto 395">
            <a:extLst>
              <a:ext uri="{FF2B5EF4-FFF2-40B4-BE49-F238E27FC236}">
                <a16:creationId xmlns:a16="http://schemas.microsoft.com/office/drawing/2014/main" id="{B17012CB-6DF7-4B3C-A772-E7A2CF61DB8B}"/>
              </a:ext>
            </a:extLst>
          </p:cNvPr>
          <p:cNvSpPr txBox="1"/>
          <p:nvPr/>
        </p:nvSpPr>
        <p:spPr>
          <a:xfrm flipH="1">
            <a:off x="7384224" y="4846194"/>
            <a:ext cx="24473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1"/>
                </a:solidFill>
                <a:ea typeface="Lato" charset="0"/>
                <a:cs typeface="Lato" charset="0"/>
              </a:rPr>
              <a:t>Low Liquidity</a:t>
            </a:r>
          </a:p>
        </p:txBody>
      </p:sp>
    </p:spTree>
    <p:extLst>
      <p:ext uri="{BB962C8B-B14F-4D97-AF65-F5344CB8AC3E}">
        <p14:creationId xmlns:p14="http://schemas.microsoft.com/office/powerpoint/2010/main" val="33873041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B1C488-5182-4753-9859-01B7006E4EB5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6F75E9E8-232C-4AE7-ABE1-C7018BDE6178}" type="slidenum">
              <a:rPr lang="en-GB" smtClean="0">
                <a:solidFill>
                  <a:schemeClr val="bg1"/>
                </a:solidFill>
              </a:rPr>
              <a:t>4</a:t>
            </a:fld>
            <a:endParaRPr lang="en-GB">
              <a:solidFill>
                <a:schemeClr val="bg1"/>
              </a:solidFill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C8C282A-8F6B-824F-85AE-64FB843E6D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Financial Planning Pyramid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E174392E-85A7-0D46-A875-6FA99503FA41}"/>
              </a:ext>
            </a:extLst>
          </p:cNvPr>
          <p:cNvSpPr>
            <a:spLocks noGrp="1"/>
          </p:cNvSpPr>
          <p:nvPr>
            <p:ph type="subTitle" idx="15"/>
          </p:nvPr>
        </p:nvSpPr>
        <p:spPr/>
        <p:txBody>
          <a:bodyPr/>
          <a:lstStyle/>
          <a:p>
            <a:r>
              <a:rPr lang="en-US" dirty="0"/>
              <a:t>The Hierarchy of Financial Needs</a:t>
            </a:r>
            <a:endParaRPr lang="en-GB" dirty="0"/>
          </a:p>
        </p:txBody>
      </p:sp>
      <p:sp>
        <p:nvSpPr>
          <p:cNvPr id="107" name="Freeform 1">
            <a:extLst>
              <a:ext uri="{FF2B5EF4-FFF2-40B4-BE49-F238E27FC236}">
                <a16:creationId xmlns:a16="http://schemas.microsoft.com/office/drawing/2014/main" id="{92BAD586-D454-3A79-4C80-D6E688E93F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55753" y="1449057"/>
            <a:ext cx="5463773" cy="847058"/>
          </a:xfrm>
          <a:custGeom>
            <a:avLst/>
            <a:gdLst>
              <a:gd name="T0" fmla="*/ 9729 w 9730"/>
              <a:gd name="T1" fmla="*/ 0 h 1509"/>
              <a:gd name="T2" fmla="*/ 0 w 9730"/>
              <a:gd name="T3" fmla="*/ 0 h 1509"/>
              <a:gd name="T4" fmla="*/ 0 w 9730"/>
              <a:gd name="T5" fmla="*/ 1508 h 1509"/>
              <a:gd name="T6" fmla="*/ 9729 w 9730"/>
              <a:gd name="T7" fmla="*/ 1508 h 1509"/>
              <a:gd name="T8" fmla="*/ 9729 w 9730"/>
              <a:gd name="T9" fmla="*/ 0 h 15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730" h="1509">
                <a:moveTo>
                  <a:pt x="9729" y="0"/>
                </a:moveTo>
                <a:lnTo>
                  <a:pt x="0" y="0"/>
                </a:lnTo>
                <a:lnTo>
                  <a:pt x="0" y="1508"/>
                </a:lnTo>
                <a:lnTo>
                  <a:pt x="9729" y="1508"/>
                </a:lnTo>
                <a:lnTo>
                  <a:pt x="9729" y="0"/>
                </a:lnTo>
              </a:path>
            </a:pathLst>
          </a:custGeom>
          <a:solidFill>
            <a:srgbClr val="F5DF8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08" name="Freeform 2">
            <a:extLst>
              <a:ext uri="{FF2B5EF4-FFF2-40B4-BE49-F238E27FC236}">
                <a16:creationId xmlns:a16="http://schemas.microsoft.com/office/drawing/2014/main" id="{0A74003D-C085-81C4-D8F3-E93B0AE65C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55753" y="1449057"/>
            <a:ext cx="5463773" cy="847058"/>
          </a:xfrm>
          <a:custGeom>
            <a:avLst/>
            <a:gdLst>
              <a:gd name="T0" fmla="*/ 9729 w 9730"/>
              <a:gd name="T1" fmla="*/ 0 h 1509"/>
              <a:gd name="T2" fmla="*/ 0 w 9730"/>
              <a:gd name="T3" fmla="*/ 0 h 1509"/>
              <a:gd name="T4" fmla="*/ 0 w 9730"/>
              <a:gd name="T5" fmla="*/ 1508 h 1509"/>
              <a:gd name="T6" fmla="*/ 9729 w 9730"/>
              <a:gd name="T7" fmla="*/ 1508 h 1509"/>
              <a:gd name="T8" fmla="*/ 9729 w 9730"/>
              <a:gd name="T9" fmla="*/ 0 h 15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730" h="1509">
                <a:moveTo>
                  <a:pt x="9729" y="0"/>
                </a:moveTo>
                <a:lnTo>
                  <a:pt x="0" y="0"/>
                </a:lnTo>
                <a:lnTo>
                  <a:pt x="0" y="1508"/>
                </a:lnTo>
                <a:lnTo>
                  <a:pt x="9729" y="1508"/>
                </a:lnTo>
                <a:lnTo>
                  <a:pt x="9729" y="0"/>
                </a:lnTo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s-MX" dirty="0"/>
          </a:p>
        </p:txBody>
      </p:sp>
      <p:sp>
        <p:nvSpPr>
          <p:cNvPr id="109" name="Freeform 3">
            <a:extLst>
              <a:ext uri="{FF2B5EF4-FFF2-40B4-BE49-F238E27FC236}">
                <a16:creationId xmlns:a16="http://schemas.microsoft.com/office/drawing/2014/main" id="{EC9745C7-EE44-4CEC-FB6C-AE9C9D17AE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55753" y="2348127"/>
            <a:ext cx="5463773" cy="894118"/>
          </a:xfrm>
          <a:custGeom>
            <a:avLst/>
            <a:gdLst>
              <a:gd name="T0" fmla="*/ 9729 w 9730"/>
              <a:gd name="T1" fmla="*/ 0 h 1591"/>
              <a:gd name="T2" fmla="*/ 0 w 9730"/>
              <a:gd name="T3" fmla="*/ 0 h 1591"/>
              <a:gd name="T4" fmla="*/ 0 w 9730"/>
              <a:gd name="T5" fmla="*/ 1590 h 1591"/>
              <a:gd name="T6" fmla="*/ 9729 w 9730"/>
              <a:gd name="T7" fmla="*/ 1590 h 1591"/>
              <a:gd name="T8" fmla="*/ 9729 w 9730"/>
              <a:gd name="T9" fmla="*/ 0 h 15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730" h="1591">
                <a:moveTo>
                  <a:pt x="9729" y="0"/>
                </a:moveTo>
                <a:lnTo>
                  <a:pt x="0" y="0"/>
                </a:lnTo>
                <a:lnTo>
                  <a:pt x="0" y="1590"/>
                </a:lnTo>
                <a:lnTo>
                  <a:pt x="9729" y="1590"/>
                </a:lnTo>
                <a:lnTo>
                  <a:pt x="9729" y="0"/>
                </a:lnTo>
              </a:path>
            </a:pathLst>
          </a:custGeom>
          <a:solidFill>
            <a:srgbClr val="F7C57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10" name="Freeform 4">
            <a:extLst>
              <a:ext uri="{FF2B5EF4-FFF2-40B4-BE49-F238E27FC236}">
                <a16:creationId xmlns:a16="http://schemas.microsoft.com/office/drawing/2014/main" id="{0BDF9804-9511-C6BA-9B14-40F1553CEA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55753" y="2348127"/>
            <a:ext cx="5463773" cy="894118"/>
          </a:xfrm>
          <a:custGeom>
            <a:avLst/>
            <a:gdLst>
              <a:gd name="T0" fmla="*/ 9729 w 9730"/>
              <a:gd name="T1" fmla="*/ 0 h 1591"/>
              <a:gd name="T2" fmla="*/ 0 w 9730"/>
              <a:gd name="T3" fmla="*/ 0 h 1591"/>
              <a:gd name="T4" fmla="*/ 0 w 9730"/>
              <a:gd name="T5" fmla="*/ 1590 h 1591"/>
              <a:gd name="T6" fmla="*/ 9729 w 9730"/>
              <a:gd name="T7" fmla="*/ 1590 h 1591"/>
              <a:gd name="T8" fmla="*/ 9729 w 9730"/>
              <a:gd name="T9" fmla="*/ 0 h 15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730" h="1591">
                <a:moveTo>
                  <a:pt x="9729" y="0"/>
                </a:moveTo>
                <a:lnTo>
                  <a:pt x="0" y="0"/>
                </a:lnTo>
                <a:lnTo>
                  <a:pt x="0" y="1590"/>
                </a:lnTo>
                <a:lnTo>
                  <a:pt x="9729" y="1590"/>
                </a:lnTo>
                <a:lnTo>
                  <a:pt x="9729" y="0"/>
                </a:lnTo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s-MX"/>
          </a:p>
        </p:txBody>
      </p:sp>
      <p:sp>
        <p:nvSpPr>
          <p:cNvPr id="111" name="Freeform 5">
            <a:extLst>
              <a:ext uri="{FF2B5EF4-FFF2-40B4-BE49-F238E27FC236}">
                <a16:creationId xmlns:a16="http://schemas.microsoft.com/office/drawing/2014/main" id="{0C4F2C19-26B1-00BE-85BF-28933D7794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55753" y="3291780"/>
            <a:ext cx="5463773" cy="894116"/>
          </a:xfrm>
          <a:custGeom>
            <a:avLst/>
            <a:gdLst>
              <a:gd name="T0" fmla="*/ 9729 w 9730"/>
              <a:gd name="T1" fmla="*/ 0 h 1592"/>
              <a:gd name="T2" fmla="*/ 0 w 9730"/>
              <a:gd name="T3" fmla="*/ 0 h 1592"/>
              <a:gd name="T4" fmla="*/ 0 w 9730"/>
              <a:gd name="T5" fmla="*/ 1591 h 1592"/>
              <a:gd name="T6" fmla="*/ 9729 w 9730"/>
              <a:gd name="T7" fmla="*/ 1591 h 1592"/>
              <a:gd name="T8" fmla="*/ 9729 w 9730"/>
              <a:gd name="T9" fmla="*/ 0 h 15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730" h="1592">
                <a:moveTo>
                  <a:pt x="9729" y="0"/>
                </a:moveTo>
                <a:lnTo>
                  <a:pt x="0" y="0"/>
                </a:lnTo>
                <a:lnTo>
                  <a:pt x="0" y="1591"/>
                </a:lnTo>
                <a:lnTo>
                  <a:pt x="9729" y="1591"/>
                </a:lnTo>
                <a:lnTo>
                  <a:pt x="9729" y="0"/>
                </a:lnTo>
              </a:path>
            </a:pathLst>
          </a:custGeom>
          <a:solidFill>
            <a:srgbClr val="F5B77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12" name="Freeform 6">
            <a:extLst>
              <a:ext uri="{FF2B5EF4-FFF2-40B4-BE49-F238E27FC236}">
                <a16:creationId xmlns:a16="http://schemas.microsoft.com/office/drawing/2014/main" id="{06338536-C3F9-04E6-82BA-DEF35E9B39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55753" y="3291780"/>
            <a:ext cx="5463773" cy="894116"/>
          </a:xfrm>
          <a:custGeom>
            <a:avLst/>
            <a:gdLst>
              <a:gd name="T0" fmla="*/ 9729 w 9730"/>
              <a:gd name="T1" fmla="*/ 0 h 1592"/>
              <a:gd name="T2" fmla="*/ 0 w 9730"/>
              <a:gd name="T3" fmla="*/ 0 h 1592"/>
              <a:gd name="T4" fmla="*/ 0 w 9730"/>
              <a:gd name="T5" fmla="*/ 1591 h 1592"/>
              <a:gd name="T6" fmla="*/ 9729 w 9730"/>
              <a:gd name="T7" fmla="*/ 1591 h 1592"/>
              <a:gd name="T8" fmla="*/ 9729 w 9730"/>
              <a:gd name="T9" fmla="*/ 0 h 15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730" h="1592">
                <a:moveTo>
                  <a:pt x="9729" y="0"/>
                </a:moveTo>
                <a:lnTo>
                  <a:pt x="0" y="0"/>
                </a:lnTo>
                <a:lnTo>
                  <a:pt x="0" y="1591"/>
                </a:lnTo>
                <a:lnTo>
                  <a:pt x="9729" y="1591"/>
                </a:lnTo>
                <a:lnTo>
                  <a:pt x="9729" y="0"/>
                </a:lnTo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s-MX"/>
          </a:p>
        </p:txBody>
      </p:sp>
      <p:sp>
        <p:nvSpPr>
          <p:cNvPr id="113" name="Freeform 7">
            <a:extLst>
              <a:ext uri="{FF2B5EF4-FFF2-40B4-BE49-F238E27FC236}">
                <a16:creationId xmlns:a16="http://schemas.microsoft.com/office/drawing/2014/main" id="{DE997BC7-3EB7-5607-F3F6-BC938782A2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55753" y="4237910"/>
            <a:ext cx="5463773" cy="894116"/>
          </a:xfrm>
          <a:custGeom>
            <a:avLst/>
            <a:gdLst>
              <a:gd name="T0" fmla="*/ 9729 w 9730"/>
              <a:gd name="T1" fmla="*/ 0 h 1592"/>
              <a:gd name="T2" fmla="*/ 0 w 9730"/>
              <a:gd name="T3" fmla="*/ 0 h 1592"/>
              <a:gd name="T4" fmla="*/ 0 w 9730"/>
              <a:gd name="T5" fmla="*/ 1591 h 1592"/>
              <a:gd name="T6" fmla="*/ 9729 w 9730"/>
              <a:gd name="T7" fmla="*/ 1591 h 1592"/>
              <a:gd name="T8" fmla="*/ 9729 w 9730"/>
              <a:gd name="T9" fmla="*/ 0 h 15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730" h="1592">
                <a:moveTo>
                  <a:pt x="9729" y="0"/>
                </a:moveTo>
                <a:lnTo>
                  <a:pt x="0" y="0"/>
                </a:lnTo>
                <a:lnTo>
                  <a:pt x="0" y="1591"/>
                </a:lnTo>
                <a:lnTo>
                  <a:pt x="9729" y="1591"/>
                </a:lnTo>
                <a:lnTo>
                  <a:pt x="9729" y="0"/>
                </a:lnTo>
              </a:path>
            </a:pathLst>
          </a:custGeom>
          <a:solidFill>
            <a:srgbClr val="B4DFF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14" name="Freeform 8">
            <a:extLst>
              <a:ext uri="{FF2B5EF4-FFF2-40B4-BE49-F238E27FC236}">
                <a16:creationId xmlns:a16="http://schemas.microsoft.com/office/drawing/2014/main" id="{F8C8CB52-68FC-AA3B-1346-40D2A85D9F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55753" y="4237910"/>
            <a:ext cx="5463773" cy="894116"/>
          </a:xfrm>
          <a:custGeom>
            <a:avLst/>
            <a:gdLst>
              <a:gd name="T0" fmla="*/ 9729 w 9730"/>
              <a:gd name="T1" fmla="*/ 0 h 1592"/>
              <a:gd name="T2" fmla="*/ 0 w 9730"/>
              <a:gd name="T3" fmla="*/ 0 h 1592"/>
              <a:gd name="T4" fmla="*/ 0 w 9730"/>
              <a:gd name="T5" fmla="*/ 1591 h 1592"/>
              <a:gd name="T6" fmla="*/ 9729 w 9730"/>
              <a:gd name="T7" fmla="*/ 1591 h 1592"/>
              <a:gd name="T8" fmla="*/ 9729 w 9730"/>
              <a:gd name="T9" fmla="*/ 0 h 15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730" h="1592">
                <a:moveTo>
                  <a:pt x="9729" y="0"/>
                </a:moveTo>
                <a:lnTo>
                  <a:pt x="0" y="0"/>
                </a:lnTo>
                <a:lnTo>
                  <a:pt x="0" y="1591"/>
                </a:lnTo>
                <a:lnTo>
                  <a:pt x="9729" y="1591"/>
                </a:lnTo>
                <a:lnTo>
                  <a:pt x="9729" y="0"/>
                </a:ln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s-MX"/>
          </a:p>
        </p:txBody>
      </p:sp>
      <p:sp>
        <p:nvSpPr>
          <p:cNvPr id="115" name="Freeform 9">
            <a:extLst>
              <a:ext uri="{FF2B5EF4-FFF2-40B4-BE49-F238E27FC236}">
                <a16:creationId xmlns:a16="http://schemas.microsoft.com/office/drawing/2014/main" id="{45173F43-95CE-43C2-306C-C11EA0B7A2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55753" y="5181561"/>
            <a:ext cx="5463773" cy="894118"/>
          </a:xfrm>
          <a:custGeom>
            <a:avLst/>
            <a:gdLst>
              <a:gd name="T0" fmla="*/ 9729 w 9730"/>
              <a:gd name="T1" fmla="*/ 0 h 1592"/>
              <a:gd name="T2" fmla="*/ 0 w 9730"/>
              <a:gd name="T3" fmla="*/ 0 h 1592"/>
              <a:gd name="T4" fmla="*/ 0 w 9730"/>
              <a:gd name="T5" fmla="*/ 1591 h 1592"/>
              <a:gd name="T6" fmla="*/ 9729 w 9730"/>
              <a:gd name="T7" fmla="*/ 1591 h 1592"/>
              <a:gd name="T8" fmla="*/ 9729 w 9730"/>
              <a:gd name="T9" fmla="*/ 0 h 15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730" h="1592">
                <a:moveTo>
                  <a:pt x="9729" y="0"/>
                </a:moveTo>
                <a:lnTo>
                  <a:pt x="0" y="0"/>
                </a:lnTo>
                <a:lnTo>
                  <a:pt x="0" y="1591"/>
                </a:lnTo>
                <a:lnTo>
                  <a:pt x="9729" y="1591"/>
                </a:lnTo>
                <a:lnTo>
                  <a:pt x="9729" y="0"/>
                </a:lnTo>
              </a:path>
            </a:pathLst>
          </a:custGeom>
          <a:solidFill>
            <a:srgbClr val="75CAC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16" name="Freeform 10">
            <a:extLst>
              <a:ext uri="{FF2B5EF4-FFF2-40B4-BE49-F238E27FC236}">
                <a16:creationId xmlns:a16="http://schemas.microsoft.com/office/drawing/2014/main" id="{4D6B6CCC-6E43-6485-5A80-463B2F0661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55753" y="5181561"/>
            <a:ext cx="5463773" cy="894118"/>
          </a:xfrm>
          <a:custGeom>
            <a:avLst/>
            <a:gdLst>
              <a:gd name="T0" fmla="*/ 9729 w 9730"/>
              <a:gd name="T1" fmla="*/ 0 h 1592"/>
              <a:gd name="T2" fmla="*/ 0 w 9730"/>
              <a:gd name="T3" fmla="*/ 0 h 1592"/>
              <a:gd name="T4" fmla="*/ 0 w 9730"/>
              <a:gd name="T5" fmla="*/ 1591 h 1592"/>
              <a:gd name="T6" fmla="*/ 9729 w 9730"/>
              <a:gd name="T7" fmla="*/ 1591 h 1592"/>
              <a:gd name="T8" fmla="*/ 9729 w 9730"/>
              <a:gd name="T9" fmla="*/ 0 h 15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730" h="1592">
                <a:moveTo>
                  <a:pt x="9729" y="0"/>
                </a:moveTo>
                <a:lnTo>
                  <a:pt x="0" y="0"/>
                </a:lnTo>
                <a:lnTo>
                  <a:pt x="0" y="1591"/>
                </a:lnTo>
                <a:lnTo>
                  <a:pt x="9729" y="1591"/>
                </a:lnTo>
                <a:lnTo>
                  <a:pt x="9729" y="0"/>
                </a:lnTo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s-MX"/>
          </a:p>
        </p:txBody>
      </p:sp>
      <p:sp>
        <p:nvSpPr>
          <p:cNvPr id="117" name="Freeform 11">
            <a:extLst>
              <a:ext uri="{FF2B5EF4-FFF2-40B4-BE49-F238E27FC236}">
                <a16:creationId xmlns:a16="http://schemas.microsoft.com/office/drawing/2014/main" id="{A4ABA23B-A828-80AF-CB22-8D8CE99966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72474" y="5181561"/>
            <a:ext cx="5161606" cy="894118"/>
          </a:xfrm>
          <a:custGeom>
            <a:avLst/>
            <a:gdLst>
              <a:gd name="T0" fmla="*/ 862 w 9190"/>
              <a:gd name="T1" fmla="*/ 41 h 1592"/>
              <a:gd name="T2" fmla="*/ 862 w 9190"/>
              <a:gd name="T3" fmla="*/ 41 h 1592"/>
              <a:gd name="T4" fmla="*/ 33 w 9190"/>
              <a:gd name="T5" fmla="*/ 1466 h 1592"/>
              <a:gd name="T6" fmla="*/ 100 w 9190"/>
              <a:gd name="T7" fmla="*/ 1591 h 1592"/>
              <a:gd name="T8" fmla="*/ 4598 w 9190"/>
              <a:gd name="T9" fmla="*/ 1591 h 1592"/>
              <a:gd name="T10" fmla="*/ 9090 w 9190"/>
              <a:gd name="T11" fmla="*/ 1591 h 1592"/>
              <a:gd name="T12" fmla="*/ 9164 w 9190"/>
              <a:gd name="T13" fmla="*/ 1466 h 1592"/>
              <a:gd name="T14" fmla="*/ 8327 w 9190"/>
              <a:gd name="T15" fmla="*/ 41 h 1592"/>
              <a:gd name="T16" fmla="*/ 8261 w 9190"/>
              <a:gd name="T17" fmla="*/ 0 h 1592"/>
              <a:gd name="T18" fmla="*/ 928 w 9190"/>
              <a:gd name="T19" fmla="*/ 0 h 1592"/>
              <a:gd name="T20" fmla="*/ 862 w 9190"/>
              <a:gd name="T21" fmla="*/ 41 h 15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190" h="1592">
                <a:moveTo>
                  <a:pt x="862" y="41"/>
                </a:moveTo>
                <a:lnTo>
                  <a:pt x="862" y="41"/>
                </a:lnTo>
                <a:cubicBezTo>
                  <a:pt x="33" y="1466"/>
                  <a:pt x="33" y="1466"/>
                  <a:pt x="33" y="1466"/>
                </a:cubicBezTo>
                <a:cubicBezTo>
                  <a:pt x="0" y="1524"/>
                  <a:pt x="33" y="1591"/>
                  <a:pt x="100" y="1591"/>
                </a:cubicBezTo>
                <a:cubicBezTo>
                  <a:pt x="4598" y="1591"/>
                  <a:pt x="4598" y="1591"/>
                  <a:pt x="4598" y="1591"/>
                </a:cubicBezTo>
                <a:cubicBezTo>
                  <a:pt x="9090" y="1591"/>
                  <a:pt x="9090" y="1591"/>
                  <a:pt x="9090" y="1591"/>
                </a:cubicBezTo>
                <a:cubicBezTo>
                  <a:pt x="9156" y="1591"/>
                  <a:pt x="9189" y="1524"/>
                  <a:pt x="9164" y="1466"/>
                </a:cubicBezTo>
                <a:cubicBezTo>
                  <a:pt x="8327" y="41"/>
                  <a:pt x="8327" y="41"/>
                  <a:pt x="8327" y="41"/>
                </a:cubicBezTo>
                <a:cubicBezTo>
                  <a:pt x="8319" y="17"/>
                  <a:pt x="8286" y="0"/>
                  <a:pt x="8261" y="0"/>
                </a:cubicBezTo>
                <a:cubicBezTo>
                  <a:pt x="928" y="0"/>
                  <a:pt x="928" y="0"/>
                  <a:pt x="928" y="0"/>
                </a:cubicBezTo>
                <a:cubicBezTo>
                  <a:pt x="903" y="0"/>
                  <a:pt x="878" y="17"/>
                  <a:pt x="862" y="41"/>
                </a:cubicBezTo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s-MX"/>
          </a:p>
        </p:txBody>
      </p:sp>
      <p:sp>
        <p:nvSpPr>
          <p:cNvPr id="118" name="Freeform 12">
            <a:extLst>
              <a:ext uri="{FF2B5EF4-FFF2-40B4-BE49-F238E27FC236}">
                <a16:creationId xmlns:a16="http://schemas.microsoft.com/office/drawing/2014/main" id="{48BFCDAA-6F25-D326-1C17-D697C20ED9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92597" y="4237910"/>
            <a:ext cx="4118881" cy="894116"/>
          </a:xfrm>
          <a:custGeom>
            <a:avLst/>
            <a:gdLst>
              <a:gd name="T0" fmla="*/ 100 w 7334"/>
              <a:gd name="T1" fmla="*/ 1591 h 1592"/>
              <a:gd name="T2" fmla="*/ 100 w 7334"/>
              <a:gd name="T3" fmla="*/ 1591 h 1592"/>
              <a:gd name="T4" fmla="*/ 7233 w 7334"/>
              <a:gd name="T5" fmla="*/ 1591 h 1592"/>
              <a:gd name="T6" fmla="*/ 7308 w 7334"/>
              <a:gd name="T7" fmla="*/ 1466 h 1592"/>
              <a:gd name="T8" fmla="*/ 6471 w 7334"/>
              <a:gd name="T9" fmla="*/ 41 h 1592"/>
              <a:gd name="T10" fmla="*/ 6405 w 7334"/>
              <a:gd name="T11" fmla="*/ 0 h 1592"/>
              <a:gd name="T12" fmla="*/ 928 w 7334"/>
              <a:gd name="T13" fmla="*/ 0 h 1592"/>
              <a:gd name="T14" fmla="*/ 862 w 7334"/>
              <a:gd name="T15" fmla="*/ 41 h 1592"/>
              <a:gd name="T16" fmla="*/ 33 w 7334"/>
              <a:gd name="T17" fmla="*/ 1466 h 1592"/>
              <a:gd name="T18" fmla="*/ 100 w 7334"/>
              <a:gd name="T19" fmla="*/ 1591 h 15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334" h="1592">
                <a:moveTo>
                  <a:pt x="100" y="1591"/>
                </a:moveTo>
                <a:lnTo>
                  <a:pt x="100" y="1591"/>
                </a:lnTo>
                <a:cubicBezTo>
                  <a:pt x="7233" y="1591"/>
                  <a:pt x="7233" y="1591"/>
                  <a:pt x="7233" y="1591"/>
                </a:cubicBezTo>
                <a:cubicBezTo>
                  <a:pt x="7300" y="1591"/>
                  <a:pt x="7333" y="1524"/>
                  <a:pt x="7308" y="1466"/>
                </a:cubicBezTo>
                <a:cubicBezTo>
                  <a:pt x="6471" y="41"/>
                  <a:pt x="6471" y="41"/>
                  <a:pt x="6471" y="41"/>
                </a:cubicBezTo>
                <a:cubicBezTo>
                  <a:pt x="6463" y="16"/>
                  <a:pt x="6430" y="0"/>
                  <a:pt x="6405" y="0"/>
                </a:cubicBezTo>
                <a:cubicBezTo>
                  <a:pt x="928" y="0"/>
                  <a:pt x="928" y="0"/>
                  <a:pt x="928" y="0"/>
                </a:cubicBezTo>
                <a:cubicBezTo>
                  <a:pt x="903" y="0"/>
                  <a:pt x="870" y="16"/>
                  <a:pt x="862" y="41"/>
                </a:cubicBezTo>
                <a:cubicBezTo>
                  <a:pt x="33" y="1466"/>
                  <a:pt x="33" y="1466"/>
                  <a:pt x="33" y="1466"/>
                </a:cubicBezTo>
                <a:cubicBezTo>
                  <a:pt x="0" y="1524"/>
                  <a:pt x="33" y="1591"/>
                  <a:pt x="100" y="1591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s-MX"/>
          </a:p>
        </p:txBody>
      </p:sp>
      <p:sp>
        <p:nvSpPr>
          <p:cNvPr id="119" name="Freeform 13">
            <a:extLst>
              <a:ext uri="{FF2B5EF4-FFF2-40B4-BE49-F238E27FC236}">
                <a16:creationId xmlns:a16="http://schemas.microsoft.com/office/drawing/2014/main" id="{88AA5BF1-4815-109F-8271-9231157DD4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15197" y="3291780"/>
            <a:ext cx="3076159" cy="894116"/>
          </a:xfrm>
          <a:custGeom>
            <a:avLst/>
            <a:gdLst>
              <a:gd name="T0" fmla="*/ 423 w 5478"/>
              <a:gd name="T1" fmla="*/ 795 h 1592"/>
              <a:gd name="T2" fmla="*/ 423 w 5478"/>
              <a:gd name="T3" fmla="*/ 795 h 1592"/>
              <a:gd name="T4" fmla="*/ 25 w 5478"/>
              <a:gd name="T5" fmla="*/ 1466 h 1592"/>
              <a:gd name="T6" fmla="*/ 100 w 5478"/>
              <a:gd name="T7" fmla="*/ 1591 h 1592"/>
              <a:gd name="T8" fmla="*/ 5377 w 5478"/>
              <a:gd name="T9" fmla="*/ 1591 h 1592"/>
              <a:gd name="T10" fmla="*/ 5452 w 5478"/>
              <a:gd name="T11" fmla="*/ 1466 h 1592"/>
              <a:gd name="T12" fmla="*/ 5054 w 5478"/>
              <a:gd name="T13" fmla="*/ 795 h 1592"/>
              <a:gd name="T14" fmla="*/ 4615 w 5478"/>
              <a:gd name="T15" fmla="*/ 41 h 1592"/>
              <a:gd name="T16" fmla="*/ 4549 w 5478"/>
              <a:gd name="T17" fmla="*/ 0 h 1592"/>
              <a:gd name="T18" fmla="*/ 928 w 5478"/>
              <a:gd name="T19" fmla="*/ 0 h 1592"/>
              <a:gd name="T20" fmla="*/ 862 w 5478"/>
              <a:gd name="T21" fmla="*/ 41 h 1592"/>
              <a:gd name="T22" fmla="*/ 423 w 5478"/>
              <a:gd name="T23" fmla="*/ 795 h 15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478" h="1592">
                <a:moveTo>
                  <a:pt x="423" y="795"/>
                </a:moveTo>
                <a:lnTo>
                  <a:pt x="423" y="795"/>
                </a:lnTo>
                <a:cubicBezTo>
                  <a:pt x="25" y="1466"/>
                  <a:pt x="25" y="1466"/>
                  <a:pt x="25" y="1466"/>
                </a:cubicBezTo>
                <a:cubicBezTo>
                  <a:pt x="0" y="1524"/>
                  <a:pt x="33" y="1591"/>
                  <a:pt x="100" y="1591"/>
                </a:cubicBezTo>
                <a:cubicBezTo>
                  <a:pt x="5377" y="1591"/>
                  <a:pt x="5377" y="1591"/>
                  <a:pt x="5377" y="1591"/>
                </a:cubicBezTo>
                <a:cubicBezTo>
                  <a:pt x="5444" y="1591"/>
                  <a:pt x="5477" y="1524"/>
                  <a:pt x="5452" y="1466"/>
                </a:cubicBezTo>
                <a:cubicBezTo>
                  <a:pt x="5054" y="795"/>
                  <a:pt x="5054" y="795"/>
                  <a:pt x="5054" y="795"/>
                </a:cubicBezTo>
                <a:cubicBezTo>
                  <a:pt x="4615" y="41"/>
                  <a:pt x="4615" y="41"/>
                  <a:pt x="4615" y="41"/>
                </a:cubicBezTo>
                <a:cubicBezTo>
                  <a:pt x="4607" y="16"/>
                  <a:pt x="4574" y="0"/>
                  <a:pt x="4549" y="0"/>
                </a:cubicBezTo>
                <a:cubicBezTo>
                  <a:pt x="928" y="0"/>
                  <a:pt x="928" y="0"/>
                  <a:pt x="928" y="0"/>
                </a:cubicBezTo>
                <a:cubicBezTo>
                  <a:pt x="904" y="0"/>
                  <a:pt x="870" y="16"/>
                  <a:pt x="862" y="41"/>
                </a:cubicBezTo>
                <a:lnTo>
                  <a:pt x="423" y="795"/>
                </a:lnTo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s-MX"/>
          </a:p>
        </p:txBody>
      </p:sp>
      <p:sp>
        <p:nvSpPr>
          <p:cNvPr id="120" name="Freeform 14">
            <a:extLst>
              <a:ext uri="{FF2B5EF4-FFF2-40B4-BE49-F238E27FC236}">
                <a16:creationId xmlns:a16="http://schemas.microsoft.com/office/drawing/2014/main" id="{A8284DF6-739D-C701-952E-87A44BFB55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35320" y="2348127"/>
            <a:ext cx="2038389" cy="894118"/>
          </a:xfrm>
          <a:custGeom>
            <a:avLst/>
            <a:gdLst>
              <a:gd name="T0" fmla="*/ 100 w 3630"/>
              <a:gd name="T1" fmla="*/ 1590 h 1591"/>
              <a:gd name="T2" fmla="*/ 100 w 3630"/>
              <a:gd name="T3" fmla="*/ 1590 h 1591"/>
              <a:gd name="T4" fmla="*/ 3521 w 3630"/>
              <a:gd name="T5" fmla="*/ 1590 h 1591"/>
              <a:gd name="T6" fmla="*/ 3596 w 3630"/>
              <a:gd name="T7" fmla="*/ 1465 h 1591"/>
              <a:gd name="T8" fmla="*/ 2759 w 3630"/>
              <a:gd name="T9" fmla="*/ 41 h 1591"/>
              <a:gd name="T10" fmla="*/ 2693 w 3630"/>
              <a:gd name="T11" fmla="*/ 0 h 1591"/>
              <a:gd name="T12" fmla="*/ 929 w 3630"/>
              <a:gd name="T13" fmla="*/ 0 h 1591"/>
              <a:gd name="T14" fmla="*/ 862 w 3630"/>
              <a:gd name="T15" fmla="*/ 41 h 1591"/>
              <a:gd name="T16" fmla="*/ 25 w 3630"/>
              <a:gd name="T17" fmla="*/ 1465 h 1591"/>
              <a:gd name="T18" fmla="*/ 100 w 3630"/>
              <a:gd name="T19" fmla="*/ 1590 h 15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630" h="1591">
                <a:moveTo>
                  <a:pt x="100" y="1590"/>
                </a:moveTo>
                <a:lnTo>
                  <a:pt x="100" y="1590"/>
                </a:lnTo>
                <a:cubicBezTo>
                  <a:pt x="3521" y="1590"/>
                  <a:pt x="3521" y="1590"/>
                  <a:pt x="3521" y="1590"/>
                </a:cubicBezTo>
                <a:cubicBezTo>
                  <a:pt x="3588" y="1590"/>
                  <a:pt x="3629" y="1523"/>
                  <a:pt x="3596" y="1465"/>
                </a:cubicBezTo>
                <a:cubicBezTo>
                  <a:pt x="2759" y="41"/>
                  <a:pt x="2759" y="41"/>
                  <a:pt x="2759" y="41"/>
                </a:cubicBezTo>
                <a:cubicBezTo>
                  <a:pt x="2751" y="16"/>
                  <a:pt x="2717" y="0"/>
                  <a:pt x="2693" y="0"/>
                </a:cubicBezTo>
                <a:cubicBezTo>
                  <a:pt x="929" y="0"/>
                  <a:pt x="929" y="0"/>
                  <a:pt x="929" y="0"/>
                </a:cubicBezTo>
                <a:cubicBezTo>
                  <a:pt x="904" y="0"/>
                  <a:pt x="870" y="16"/>
                  <a:pt x="862" y="41"/>
                </a:cubicBezTo>
                <a:cubicBezTo>
                  <a:pt x="25" y="1465"/>
                  <a:pt x="25" y="1465"/>
                  <a:pt x="25" y="1465"/>
                </a:cubicBezTo>
                <a:cubicBezTo>
                  <a:pt x="0" y="1523"/>
                  <a:pt x="34" y="1590"/>
                  <a:pt x="100" y="1590"/>
                </a:cubicBezTo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s-MX"/>
          </a:p>
        </p:txBody>
      </p:sp>
      <p:sp>
        <p:nvSpPr>
          <p:cNvPr id="121" name="Freeform 15">
            <a:extLst>
              <a:ext uri="{FF2B5EF4-FFF2-40B4-BE49-F238E27FC236}">
                <a16:creationId xmlns:a16="http://schemas.microsoft.com/office/drawing/2014/main" id="{DDB85F8A-FBF7-3B5B-1B0B-12464EAD76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2968" y="1441626"/>
            <a:ext cx="1000619" cy="856965"/>
          </a:xfrm>
          <a:custGeom>
            <a:avLst/>
            <a:gdLst>
              <a:gd name="T0" fmla="*/ 1748 w 1782"/>
              <a:gd name="T1" fmla="*/ 1400 h 1525"/>
              <a:gd name="T2" fmla="*/ 1748 w 1782"/>
              <a:gd name="T3" fmla="*/ 1400 h 1525"/>
              <a:gd name="T4" fmla="*/ 961 w 1782"/>
              <a:gd name="T5" fmla="*/ 58 h 1525"/>
              <a:gd name="T6" fmla="*/ 821 w 1782"/>
              <a:gd name="T7" fmla="*/ 58 h 1525"/>
              <a:gd name="T8" fmla="*/ 33 w 1782"/>
              <a:gd name="T9" fmla="*/ 1400 h 1525"/>
              <a:gd name="T10" fmla="*/ 108 w 1782"/>
              <a:gd name="T11" fmla="*/ 1524 h 1525"/>
              <a:gd name="T12" fmla="*/ 1673 w 1782"/>
              <a:gd name="T13" fmla="*/ 1524 h 1525"/>
              <a:gd name="T14" fmla="*/ 1748 w 1782"/>
              <a:gd name="T15" fmla="*/ 1400 h 15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82" h="1525">
                <a:moveTo>
                  <a:pt x="1748" y="1400"/>
                </a:moveTo>
                <a:lnTo>
                  <a:pt x="1748" y="1400"/>
                </a:lnTo>
                <a:cubicBezTo>
                  <a:pt x="961" y="58"/>
                  <a:pt x="961" y="58"/>
                  <a:pt x="961" y="58"/>
                </a:cubicBezTo>
                <a:cubicBezTo>
                  <a:pt x="927" y="0"/>
                  <a:pt x="853" y="0"/>
                  <a:pt x="821" y="58"/>
                </a:cubicBezTo>
                <a:cubicBezTo>
                  <a:pt x="33" y="1400"/>
                  <a:pt x="33" y="1400"/>
                  <a:pt x="33" y="1400"/>
                </a:cubicBezTo>
                <a:cubicBezTo>
                  <a:pt x="0" y="1458"/>
                  <a:pt x="42" y="1524"/>
                  <a:pt x="108" y="1524"/>
                </a:cubicBezTo>
                <a:cubicBezTo>
                  <a:pt x="1673" y="1524"/>
                  <a:pt x="1673" y="1524"/>
                  <a:pt x="1673" y="1524"/>
                </a:cubicBezTo>
                <a:cubicBezTo>
                  <a:pt x="1739" y="1524"/>
                  <a:pt x="1781" y="1458"/>
                  <a:pt x="1748" y="1400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s-MX"/>
          </a:p>
        </p:txBody>
      </p:sp>
      <p:sp>
        <p:nvSpPr>
          <p:cNvPr id="171" name="Rectangle 40">
            <a:extLst>
              <a:ext uri="{FF2B5EF4-FFF2-40B4-BE49-F238E27FC236}">
                <a16:creationId xmlns:a16="http://schemas.microsoft.com/office/drawing/2014/main" id="{BFF22E54-4D41-02DF-504B-FA63B14A4FC9}"/>
              </a:ext>
            </a:extLst>
          </p:cNvPr>
          <p:cNvSpPr/>
          <p:nvPr/>
        </p:nvSpPr>
        <p:spPr>
          <a:xfrm>
            <a:off x="5673709" y="1500776"/>
            <a:ext cx="444581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2"/>
                </a:solidFill>
                <a:ea typeface="Lato Light" panose="020F0502020204030203" pitchFamily="34" charset="0"/>
                <a:cs typeface="Lato Light" panose="020F0502020204030203" pitchFamily="34" charset="0"/>
              </a:rPr>
              <a:t>Estate planning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2"/>
                </a:solidFill>
                <a:ea typeface="Lato Light" panose="020F0502020204030203" pitchFamily="34" charset="0"/>
                <a:cs typeface="Lato Light" panose="020F0502020204030203" pitchFamily="34" charset="0"/>
              </a:rPr>
              <a:t>Tax planning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2"/>
                </a:solidFill>
                <a:ea typeface="Lato Light" panose="020F0502020204030203" pitchFamily="34" charset="0"/>
                <a:cs typeface="Lato Light" panose="020F0502020204030203" pitchFamily="34" charset="0"/>
              </a:rPr>
              <a:t>Business succession planning</a:t>
            </a:r>
          </a:p>
        </p:txBody>
      </p:sp>
      <p:sp>
        <p:nvSpPr>
          <p:cNvPr id="174" name="Rectangle 40">
            <a:extLst>
              <a:ext uri="{FF2B5EF4-FFF2-40B4-BE49-F238E27FC236}">
                <a16:creationId xmlns:a16="http://schemas.microsoft.com/office/drawing/2014/main" id="{490148BC-0944-7712-C0AF-239C03EC789C}"/>
              </a:ext>
            </a:extLst>
          </p:cNvPr>
          <p:cNvSpPr/>
          <p:nvPr/>
        </p:nvSpPr>
        <p:spPr>
          <a:xfrm>
            <a:off x="6191357" y="2317501"/>
            <a:ext cx="392817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2"/>
                </a:solidFill>
                <a:ea typeface="Lato Light" panose="020F0502020204030203" pitchFamily="34" charset="0"/>
                <a:cs typeface="Lato Light" panose="020F0502020204030203" pitchFamily="34" charset="0"/>
              </a:rPr>
              <a:t>Long-term care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2"/>
                </a:solidFill>
                <a:ea typeface="Lato Light" panose="020F0502020204030203" pitchFamily="34" charset="0"/>
                <a:cs typeface="Lato Light" panose="020F0502020204030203" pitchFamily="34" charset="0"/>
              </a:rPr>
              <a:t>Retirement savings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2"/>
                </a:solidFill>
                <a:ea typeface="Lato Light" panose="020F0502020204030203" pitchFamily="34" charset="0"/>
                <a:cs typeface="Lato Light" panose="020F0502020204030203" pitchFamily="34" charset="0"/>
              </a:rPr>
              <a:t>Children’s education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2"/>
                </a:solidFill>
                <a:ea typeface="Lato Light" panose="020F0502020204030203" pitchFamily="34" charset="0"/>
                <a:cs typeface="Lato Light" panose="020F0502020204030203" pitchFamily="34" charset="0"/>
              </a:rPr>
              <a:t>Vacations</a:t>
            </a:r>
          </a:p>
        </p:txBody>
      </p:sp>
      <p:sp>
        <p:nvSpPr>
          <p:cNvPr id="177" name="Rectangle 40">
            <a:extLst>
              <a:ext uri="{FF2B5EF4-FFF2-40B4-BE49-F238E27FC236}">
                <a16:creationId xmlns:a16="http://schemas.microsoft.com/office/drawing/2014/main" id="{20743845-2A39-8D36-BF31-DDD89F56BD4B}"/>
              </a:ext>
            </a:extLst>
          </p:cNvPr>
          <p:cNvSpPr/>
          <p:nvPr/>
        </p:nvSpPr>
        <p:spPr>
          <a:xfrm>
            <a:off x="6711478" y="3369506"/>
            <a:ext cx="340804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2"/>
                </a:solidFill>
                <a:ea typeface="Lato Light" panose="020F0502020204030203" pitchFamily="34" charset="0"/>
                <a:cs typeface="Lato Light" panose="020F0502020204030203" pitchFamily="34" charset="0"/>
              </a:rPr>
              <a:t>Building investment portfolio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2"/>
                </a:solidFill>
                <a:ea typeface="Lato Light" panose="020F0502020204030203" pitchFamily="34" charset="0"/>
                <a:cs typeface="Lato Light" panose="020F0502020204030203" pitchFamily="34" charset="0"/>
              </a:rPr>
              <a:t>Saving for retirement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2"/>
                </a:solidFill>
                <a:ea typeface="Lato Light" panose="020F0502020204030203" pitchFamily="34" charset="0"/>
                <a:cs typeface="Lato Light" panose="020F0502020204030203" pitchFamily="34" charset="0"/>
              </a:rPr>
              <a:t>Paying down debt</a:t>
            </a:r>
          </a:p>
        </p:txBody>
      </p:sp>
      <p:sp>
        <p:nvSpPr>
          <p:cNvPr id="180" name="Rectangle 40">
            <a:extLst>
              <a:ext uri="{FF2B5EF4-FFF2-40B4-BE49-F238E27FC236}">
                <a16:creationId xmlns:a16="http://schemas.microsoft.com/office/drawing/2014/main" id="{FEDC0710-BA41-F3BF-A102-D79278F7884E}"/>
              </a:ext>
            </a:extLst>
          </p:cNvPr>
          <p:cNvSpPr/>
          <p:nvPr/>
        </p:nvSpPr>
        <p:spPr>
          <a:xfrm>
            <a:off x="7234080" y="4423358"/>
            <a:ext cx="288544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2"/>
                </a:solidFill>
                <a:ea typeface="Lato Light" panose="020F0502020204030203" pitchFamily="34" charset="0"/>
                <a:cs typeface="Lato Light" panose="020F0502020204030203" pitchFamily="34" charset="0"/>
              </a:rPr>
              <a:t>Emergency fund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2"/>
                </a:solidFill>
                <a:ea typeface="Lato Light" panose="020F0502020204030203" pitchFamily="34" charset="0"/>
                <a:cs typeface="Lato Light" panose="020F0502020204030203" pitchFamily="34" charset="0"/>
              </a:rPr>
              <a:t>Insurance</a:t>
            </a:r>
          </a:p>
        </p:txBody>
      </p:sp>
      <p:sp>
        <p:nvSpPr>
          <p:cNvPr id="183" name="Rectangle 40">
            <a:extLst>
              <a:ext uri="{FF2B5EF4-FFF2-40B4-BE49-F238E27FC236}">
                <a16:creationId xmlns:a16="http://schemas.microsoft.com/office/drawing/2014/main" id="{2C93D372-CC41-85DA-2B2D-240CDF4EF97B}"/>
              </a:ext>
            </a:extLst>
          </p:cNvPr>
          <p:cNvSpPr/>
          <p:nvPr/>
        </p:nvSpPr>
        <p:spPr>
          <a:xfrm>
            <a:off x="7885719" y="5151566"/>
            <a:ext cx="223380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2"/>
                </a:solidFill>
                <a:ea typeface="Lato Light" panose="020F0502020204030203" pitchFamily="34" charset="0"/>
                <a:cs typeface="Lato Light" panose="020F0502020204030203" pitchFamily="34" charset="0"/>
              </a:rPr>
              <a:t>Food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2"/>
                </a:solidFill>
                <a:ea typeface="Lato Light" panose="020F0502020204030203" pitchFamily="34" charset="0"/>
                <a:cs typeface="Lato Light" panose="020F0502020204030203" pitchFamily="34" charset="0"/>
              </a:rPr>
              <a:t>Housing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2"/>
                </a:solidFill>
                <a:ea typeface="Lato Light" panose="020F0502020204030203" pitchFamily="34" charset="0"/>
                <a:cs typeface="Lato Light" panose="020F0502020204030203" pitchFamily="34" charset="0"/>
              </a:rPr>
              <a:t>Transportation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2"/>
                </a:solidFill>
                <a:ea typeface="Lato Light" panose="020F0502020204030203" pitchFamily="34" charset="0"/>
                <a:cs typeface="Lato Light" panose="020F0502020204030203" pitchFamily="34" charset="0"/>
              </a:rPr>
              <a:t>Daily expenses</a:t>
            </a:r>
          </a:p>
        </p:txBody>
      </p:sp>
      <p:pic>
        <p:nvPicPr>
          <p:cNvPr id="9" name="Graphic 8" descr="Piggy Bank with solid fill">
            <a:extLst>
              <a:ext uri="{FF2B5EF4-FFF2-40B4-BE49-F238E27FC236}">
                <a16:creationId xmlns:a16="http://schemas.microsoft.com/office/drawing/2014/main" id="{41670AE6-55B1-A3F5-15D8-F75B01D995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481859" y="3321065"/>
            <a:ext cx="432000" cy="432000"/>
          </a:xfrm>
          <a:prstGeom prst="rect">
            <a:avLst/>
          </a:prstGeom>
        </p:spPr>
      </p:pic>
      <p:pic>
        <p:nvPicPr>
          <p:cNvPr id="12" name="Graphic 11" descr="Transfer1 with solid fill">
            <a:extLst>
              <a:ext uri="{FF2B5EF4-FFF2-40B4-BE49-F238E27FC236}">
                <a16:creationId xmlns:a16="http://schemas.microsoft.com/office/drawing/2014/main" id="{C2FE1A34-E178-F1BC-8740-D7F8118CCE0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436037" y="5228398"/>
            <a:ext cx="432000" cy="432000"/>
          </a:xfrm>
          <a:prstGeom prst="rect">
            <a:avLst/>
          </a:prstGeom>
        </p:spPr>
      </p:pic>
      <p:pic>
        <p:nvPicPr>
          <p:cNvPr id="19" name="Graphic 18" descr="Wallet with solid fill">
            <a:extLst>
              <a:ext uri="{FF2B5EF4-FFF2-40B4-BE49-F238E27FC236}">
                <a16:creationId xmlns:a16="http://schemas.microsoft.com/office/drawing/2014/main" id="{E026E6E8-9FF0-2133-3388-543934BCEBE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466641" y="2394833"/>
            <a:ext cx="432000" cy="432000"/>
          </a:xfrm>
          <a:prstGeom prst="rect">
            <a:avLst/>
          </a:prstGeom>
        </p:spPr>
      </p:pic>
      <p:pic>
        <p:nvPicPr>
          <p:cNvPr id="185" name="Graphic 184" descr="Mortgage with solid fill">
            <a:extLst>
              <a:ext uri="{FF2B5EF4-FFF2-40B4-BE49-F238E27FC236}">
                <a16:creationId xmlns:a16="http://schemas.microsoft.com/office/drawing/2014/main" id="{2744C2A2-FF4D-43F3-9D97-503DD037105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447312" y="1581652"/>
            <a:ext cx="432000" cy="432000"/>
          </a:xfrm>
          <a:prstGeom prst="rect">
            <a:avLst/>
          </a:prstGeom>
        </p:spPr>
      </p:pic>
      <p:pic>
        <p:nvPicPr>
          <p:cNvPr id="187" name="Graphic 186" descr="Safe with solid fill">
            <a:extLst>
              <a:ext uri="{FF2B5EF4-FFF2-40B4-BE49-F238E27FC236}">
                <a16:creationId xmlns:a16="http://schemas.microsoft.com/office/drawing/2014/main" id="{49C4EE8B-1E70-94CE-9D79-E785B109BAA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4457091" y="4267499"/>
            <a:ext cx="432000" cy="432000"/>
          </a:xfrm>
          <a:prstGeom prst="rect">
            <a:avLst/>
          </a:prstGeom>
        </p:spPr>
      </p:pic>
      <p:sp>
        <p:nvSpPr>
          <p:cNvPr id="189" name="CuadroTexto 395">
            <a:extLst>
              <a:ext uri="{FF2B5EF4-FFF2-40B4-BE49-F238E27FC236}">
                <a16:creationId xmlns:a16="http://schemas.microsoft.com/office/drawing/2014/main" id="{9FFD7074-4AB5-00F6-7A25-D5C2DEA268A5}"/>
              </a:ext>
            </a:extLst>
          </p:cNvPr>
          <p:cNvSpPr txBox="1"/>
          <p:nvPr/>
        </p:nvSpPr>
        <p:spPr>
          <a:xfrm flipH="1">
            <a:off x="4039024" y="1962995"/>
            <a:ext cx="1248576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ea typeface="Lato" charset="0"/>
                <a:cs typeface="Lato" charset="0"/>
              </a:rPr>
              <a:t>Legacy</a:t>
            </a:r>
          </a:p>
        </p:txBody>
      </p:sp>
      <p:sp>
        <p:nvSpPr>
          <p:cNvPr id="192" name="CuadroTexto 395">
            <a:extLst>
              <a:ext uri="{FF2B5EF4-FFF2-40B4-BE49-F238E27FC236}">
                <a16:creationId xmlns:a16="http://schemas.microsoft.com/office/drawing/2014/main" id="{D004E27A-EE3A-AA46-C6E4-1796C923C630}"/>
              </a:ext>
            </a:extLst>
          </p:cNvPr>
          <p:cNvSpPr txBox="1"/>
          <p:nvPr/>
        </p:nvSpPr>
        <p:spPr>
          <a:xfrm flipH="1">
            <a:off x="3646977" y="2828474"/>
            <a:ext cx="2026732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ea typeface="Lato" charset="0"/>
                <a:cs typeface="Lato" charset="0"/>
              </a:rPr>
              <a:t>Financial Freedom</a:t>
            </a:r>
          </a:p>
        </p:txBody>
      </p:sp>
      <p:sp>
        <p:nvSpPr>
          <p:cNvPr id="193" name="CuadroTexto 395">
            <a:extLst>
              <a:ext uri="{FF2B5EF4-FFF2-40B4-BE49-F238E27FC236}">
                <a16:creationId xmlns:a16="http://schemas.microsoft.com/office/drawing/2014/main" id="{F358CE9D-7217-6B9F-0374-12424DCA5692}"/>
              </a:ext>
            </a:extLst>
          </p:cNvPr>
          <p:cNvSpPr txBox="1"/>
          <p:nvPr/>
        </p:nvSpPr>
        <p:spPr>
          <a:xfrm flipH="1">
            <a:off x="3544354" y="3776970"/>
            <a:ext cx="2231978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ea typeface="Lato" charset="0"/>
                <a:cs typeface="Lato" charset="0"/>
              </a:rPr>
              <a:t>Accumulating Wealth</a:t>
            </a:r>
          </a:p>
        </p:txBody>
      </p:sp>
      <p:sp>
        <p:nvSpPr>
          <p:cNvPr id="194" name="CuadroTexto 395">
            <a:extLst>
              <a:ext uri="{FF2B5EF4-FFF2-40B4-BE49-F238E27FC236}">
                <a16:creationId xmlns:a16="http://schemas.microsoft.com/office/drawing/2014/main" id="{4BE95462-8D0E-D93D-BC69-549F65C68CC4}"/>
              </a:ext>
            </a:extLst>
          </p:cNvPr>
          <p:cNvSpPr txBox="1"/>
          <p:nvPr/>
        </p:nvSpPr>
        <p:spPr>
          <a:xfrm flipH="1">
            <a:off x="3538493" y="4725506"/>
            <a:ext cx="2231978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ea typeface="Lato" charset="0"/>
                <a:cs typeface="Lato" charset="0"/>
              </a:rPr>
              <a:t>Financial Safety</a:t>
            </a:r>
          </a:p>
        </p:txBody>
      </p:sp>
      <p:sp>
        <p:nvSpPr>
          <p:cNvPr id="195" name="CuadroTexto 395">
            <a:extLst>
              <a:ext uri="{FF2B5EF4-FFF2-40B4-BE49-F238E27FC236}">
                <a16:creationId xmlns:a16="http://schemas.microsoft.com/office/drawing/2014/main" id="{0191C149-8FB9-3AC7-1EC6-FABC901E0A56}"/>
              </a:ext>
            </a:extLst>
          </p:cNvPr>
          <p:cNvSpPr txBox="1"/>
          <p:nvPr/>
        </p:nvSpPr>
        <p:spPr>
          <a:xfrm flipH="1">
            <a:off x="3261530" y="5691611"/>
            <a:ext cx="2797626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ea typeface="Lato" charset="0"/>
                <a:cs typeface="Lato" charset="0"/>
              </a:rPr>
              <a:t>Cash Flow &amp; Basic Needs</a:t>
            </a:r>
          </a:p>
        </p:txBody>
      </p:sp>
    </p:spTree>
    <p:extLst>
      <p:ext uri="{BB962C8B-B14F-4D97-AF65-F5344CB8AC3E}">
        <p14:creationId xmlns:p14="http://schemas.microsoft.com/office/powerpoint/2010/main" val="39598691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B1C488-5182-4753-9859-01B7006E4EB5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6F75E9E8-232C-4AE7-ABE1-C7018BDE6178}" type="slidenum">
              <a:rPr lang="en-GB" smtClean="0">
                <a:solidFill>
                  <a:schemeClr val="bg1"/>
                </a:solidFill>
              </a:rPr>
              <a:t>5</a:t>
            </a:fld>
            <a:endParaRPr lang="en-GB">
              <a:solidFill>
                <a:schemeClr val="bg1"/>
              </a:solidFill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C8C282A-8F6B-824F-85AE-64FB843E6D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Compound Interest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E174392E-85A7-0D46-A875-6FA99503FA41}"/>
              </a:ext>
            </a:extLst>
          </p:cNvPr>
          <p:cNvSpPr>
            <a:spLocks noGrp="1"/>
          </p:cNvSpPr>
          <p:nvPr>
            <p:ph type="subTitle" idx="15"/>
          </p:nvPr>
        </p:nvSpPr>
        <p:spPr/>
        <p:txBody>
          <a:bodyPr/>
          <a:lstStyle/>
          <a:p>
            <a:r>
              <a:rPr lang="en-US" dirty="0"/>
              <a:t>Who will earn more?</a:t>
            </a:r>
            <a:endParaRPr lang="en-GB" dirty="0"/>
          </a:p>
        </p:txBody>
      </p:sp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C78826DC-8CFA-9882-6F8D-C49400EFC80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7394849"/>
              </p:ext>
            </p:extLst>
          </p:nvPr>
        </p:nvGraphicFramePr>
        <p:xfrm>
          <a:off x="4574692" y="1459956"/>
          <a:ext cx="6948393" cy="46322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7" name="Graphic 6" descr="School boy with solid fill">
            <a:extLst>
              <a:ext uri="{FF2B5EF4-FFF2-40B4-BE49-F238E27FC236}">
                <a16:creationId xmlns:a16="http://schemas.microsoft.com/office/drawing/2014/main" id="{EC62E1AB-65C8-5920-74CA-CA61BB9BEE6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708722" y="5101946"/>
            <a:ext cx="735106" cy="735106"/>
          </a:xfrm>
          <a:prstGeom prst="rect">
            <a:avLst/>
          </a:prstGeom>
        </p:spPr>
      </p:pic>
      <p:pic>
        <p:nvPicPr>
          <p:cNvPr id="9" name="Graphic 8" descr="School girl with solid fill">
            <a:extLst>
              <a:ext uri="{FF2B5EF4-FFF2-40B4-BE49-F238E27FC236}">
                <a16:creationId xmlns:a16="http://schemas.microsoft.com/office/drawing/2014/main" id="{27C4B10E-B144-40EE-D119-A8C89E66EE2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391114" y="5101946"/>
            <a:ext cx="735106" cy="735106"/>
          </a:xfrm>
          <a:prstGeom prst="rect">
            <a:avLst/>
          </a:prstGeom>
        </p:spPr>
      </p:pic>
      <p:pic>
        <p:nvPicPr>
          <p:cNvPr id="12" name="Graphic 11" descr="School girl with solid fill">
            <a:extLst>
              <a:ext uri="{FF2B5EF4-FFF2-40B4-BE49-F238E27FC236}">
                <a16:creationId xmlns:a16="http://schemas.microsoft.com/office/drawing/2014/main" id="{DA97A57C-82DE-D92A-EF16-AC806F491D4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920506" y="1482696"/>
            <a:ext cx="735106" cy="735106"/>
          </a:xfrm>
          <a:prstGeom prst="rect">
            <a:avLst/>
          </a:prstGeom>
        </p:spPr>
      </p:pic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F4C72E75-799B-C87A-B653-DEA6DAE7C3F3}"/>
              </a:ext>
            </a:extLst>
          </p:cNvPr>
          <p:cNvSpPr/>
          <p:nvPr/>
        </p:nvSpPr>
        <p:spPr>
          <a:xfrm>
            <a:off x="349216" y="2179702"/>
            <a:ext cx="3903086" cy="1086971"/>
          </a:xfrm>
          <a:prstGeom prst="roundRect">
            <a:avLst/>
          </a:prstGeom>
          <a:noFill/>
          <a:ln w="28575">
            <a:solidFill>
              <a:schemeClr val="accent2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2756442"/>
                      <a:gd name="connsiteY0" fmla="*/ 239811 h 1438835"/>
                      <a:gd name="connsiteX1" fmla="*/ 239811 w 2756442"/>
                      <a:gd name="connsiteY1" fmla="*/ 0 h 1438835"/>
                      <a:gd name="connsiteX2" fmla="*/ 854552 w 2756442"/>
                      <a:gd name="connsiteY2" fmla="*/ 0 h 1438835"/>
                      <a:gd name="connsiteX3" fmla="*/ 1400989 w 2756442"/>
                      <a:gd name="connsiteY3" fmla="*/ 0 h 1438835"/>
                      <a:gd name="connsiteX4" fmla="*/ 1924658 w 2756442"/>
                      <a:gd name="connsiteY4" fmla="*/ 0 h 1438835"/>
                      <a:gd name="connsiteX5" fmla="*/ 2516631 w 2756442"/>
                      <a:gd name="connsiteY5" fmla="*/ 0 h 1438835"/>
                      <a:gd name="connsiteX6" fmla="*/ 2756442 w 2756442"/>
                      <a:gd name="connsiteY6" fmla="*/ 239811 h 1438835"/>
                      <a:gd name="connsiteX7" fmla="*/ 2756442 w 2756442"/>
                      <a:gd name="connsiteY7" fmla="*/ 719418 h 1438835"/>
                      <a:gd name="connsiteX8" fmla="*/ 2756442 w 2756442"/>
                      <a:gd name="connsiteY8" fmla="*/ 1199024 h 1438835"/>
                      <a:gd name="connsiteX9" fmla="*/ 2516631 w 2756442"/>
                      <a:gd name="connsiteY9" fmla="*/ 1438835 h 1438835"/>
                      <a:gd name="connsiteX10" fmla="*/ 1947426 w 2756442"/>
                      <a:gd name="connsiteY10" fmla="*/ 1438835 h 1438835"/>
                      <a:gd name="connsiteX11" fmla="*/ 1400989 w 2756442"/>
                      <a:gd name="connsiteY11" fmla="*/ 1438835 h 1438835"/>
                      <a:gd name="connsiteX12" fmla="*/ 786248 w 2756442"/>
                      <a:gd name="connsiteY12" fmla="*/ 1438835 h 1438835"/>
                      <a:gd name="connsiteX13" fmla="*/ 239811 w 2756442"/>
                      <a:gd name="connsiteY13" fmla="*/ 1438835 h 1438835"/>
                      <a:gd name="connsiteX14" fmla="*/ 0 w 2756442"/>
                      <a:gd name="connsiteY14" fmla="*/ 1199024 h 1438835"/>
                      <a:gd name="connsiteX15" fmla="*/ 0 w 2756442"/>
                      <a:gd name="connsiteY15" fmla="*/ 709825 h 1438835"/>
                      <a:gd name="connsiteX16" fmla="*/ 0 w 2756442"/>
                      <a:gd name="connsiteY16" fmla="*/ 239811 h 14388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2756442" h="1438835" extrusionOk="0">
                        <a:moveTo>
                          <a:pt x="0" y="239811"/>
                        </a:moveTo>
                        <a:cubicBezTo>
                          <a:pt x="-28019" y="90084"/>
                          <a:pt x="81466" y="9721"/>
                          <a:pt x="239811" y="0"/>
                        </a:cubicBezTo>
                        <a:cubicBezTo>
                          <a:pt x="515018" y="-633"/>
                          <a:pt x="654292" y="-12725"/>
                          <a:pt x="854552" y="0"/>
                        </a:cubicBezTo>
                        <a:cubicBezTo>
                          <a:pt x="1054812" y="12725"/>
                          <a:pt x="1218333" y="-12913"/>
                          <a:pt x="1400989" y="0"/>
                        </a:cubicBezTo>
                        <a:cubicBezTo>
                          <a:pt x="1583645" y="12913"/>
                          <a:pt x="1669721" y="5446"/>
                          <a:pt x="1924658" y="0"/>
                        </a:cubicBezTo>
                        <a:cubicBezTo>
                          <a:pt x="2179595" y="-5446"/>
                          <a:pt x="2396384" y="20083"/>
                          <a:pt x="2516631" y="0"/>
                        </a:cubicBezTo>
                        <a:cubicBezTo>
                          <a:pt x="2652555" y="-7162"/>
                          <a:pt x="2743301" y="105355"/>
                          <a:pt x="2756442" y="239811"/>
                        </a:cubicBezTo>
                        <a:cubicBezTo>
                          <a:pt x="2738341" y="382252"/>
                          <a:pt x="2744169" y="492123"/>
                          <a:pt x="2756442" y="719418"/>
                        </a:cubicBezTo>
                        <a:cubicBezTo>
                          <a:pt x="2768715" y="946713"/>
                          <a:pt x="2738908" y="980052"/>
                          <a:pt x="2756442" y="1199024"/>
                        </a:cubicBezTo>
                        <a:cubicBezTo>
                          <a:pt x="2782681" y="1337777"/>
                          <a:pt x="2638740" y="1437163"/>
                          <a:pt x="2516631" y="1438835"/>
                        </a:cubicBezTo>
                        <a:cubicBezTo>
                          <a:pt x="2257552" y="1427917"/>
                          <a:pt x="2067325" y="1420589"/>
                          <a:pt x="1947426" y="1438835"/>
                        </a:cubicBezTo>
                        <a:cubicBezTo>
                          <a:pt x="1827528" y="1457081"/>
                          <a:pt x="1575836" y="1449562"/>
                          <a:pt x="1400989" y="1438835"/>
                        </a:cubicBezTo>
                        <a:cubicBezTo>
                          <a:pt x="1226142" y="1428108"/>
                          <a:pt x="923935" y="1438470"/>
                          <a:pt x="786248" y="1438835"/>
                        </a:cubicBezTo>
                        <a:cubicBezTo>
                          <a:pt x="648561" y="1439200"/>
                          <a:pt x="380872" y="1451693"/>
                          <a:pt x="239811" y="1438835"/>
                        </a:cubicBezTo>
                        <a:cubicBezTo>
                          <a:pt x="99779" y="1440081"/>
                          <a:pt x="-5025" y="1328001"/>
                          <a:pt x="0" y="1199024"/>
                        </a:cubicBezTo>
                        <a:cubicBezTo>
                          <a:pt x="20276" y="1075359"/>
                          <a:pt x="-23352" y="942062"/>
                          <a:pt x="0" y="709825"/>
                        </a:cubicBezTo>
                        <a:cubicBezTo>
                          <a:pt x="23352" y="477588"/>
                          <a:pt x="-9449" y="463670"/>
                          <a:pt x="0" y="239811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accent2"/>
                </a:solidFill>
              </a:rPr>
              <a:t>Investor 1: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accent2"/>
                </a:solidFill>
              </a:rPr>
              <a:t>Starts at 25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accent2"/>
                </a:solidFill>
              </a:rPr>
              <a:t>Sets aside $5,000 a year for 10 years in a row.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accent2"/>
                </a:solidFill>
              </a:rPr>
              <a:t>No more investments after age 34.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E8C9B3A7-F857-0388-B5C3-786527793670}"/>
              </a:ext>
            </a:extLst>
          </p:cNvPr>
          <p:cNvSpPr/>
          <p:nvPr/>
        </p:nvSpPr>
        <p:spPr>
          <a:xfrm>
            <a:off x="349216" y="4123174"/>
            <a:ext cx="3903086" cy="1086971"/>
          </a:xfrm>
          <a:prstGeom prst="roundRect">
            <a:avLst/>
          </a:prstGeom>
          <a:noFill/>
          <a:ln w="28575">
            <a:solidFill>
              <a:schemeClr val="accent1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2756442"/>
                      <a:gd name="connsiteY0" fmla="*/ 239811 h 1438835"/>
                      <a:gd name="connsiteX1" fmla="*/ 239811 w 2756442"/>
                      <a:gd name="connsiteY1" fmla="*/ 0 h 1438835"/>
                      <a:gd name="connsiteX2" fmla="*/ 854552 w 2756442"/>
                      <a:gd name="connsiteY2" fmla="*/ 0 h 1438835"/>
                      <a:gd name="connsiteX3" fmla="*/ 1400989 w 2756442"/>
                      <a:gd name="connsiteY3" fmla="*/ 0 h 1438835"/>
                      <a:gd name="connsiteX4" fmla="*/ 1924658 w 2756442"/>
                      <a:gd name="connsiteY4" fmla="*/ 0 h 1438835"/>
                      <a:gd name="connsiteX5" fmla="*/ 2516631 w 2756442"/>
                      <a:gd name="connsiteY5" fmla="*/ 0 h 1438835"/>
                      <a:gd name="connsiteX6" fmla="*/ 2756442 w 2756442"/>
                      <a:gd name="connsiteY6" fmla="*/ 239811 h 1438835"/>
                      <a:gd name="connsiteX7" fmla="*/ 2756442 w 2756442"/>
                      <a:gd name="connsiteY7" fmla="*/ 719418 h 1438835"/>
                      <a:gd name="connsiteX8" fmla="*/ 2756442 w 2756442"/>
                      <a:gd name="connsiteY8" fmla="*/ 1199024 h 1438835"/>
                      <a:gd name="connsiteX9" fmla="*/ 2516631 w 2756442"/>
                      <a:gd name="connsiteY9" fmla="*/ 1438835 h 1438835"/>
                      <a:gd name="connsiteX10" fmla="*/ 1947426 w 2756442"/>
                      <a:gd name="connsiteY10" fmla="*/ 1438835 h 1438835"/>
                      <a:gd name="connsiteX11" fmla="*/ 1400989 w 2756442"/>
                      <a:gd name="connsiteY11" fmla="*/ 1438835 h 1438835"/>
                      <a:gd name="connsiteX12" fmla="*/ 786248 w 2756442"/>
                      <a:gd name="connsiteY12" fmla="*/ 1438835 h 1438835"/>
                      <a:gd name="connsiteX13" fmla="*/ 239811 w 2756442"/>
                      <a:gd name="connsiteY13" fmla="*/ 1438835 h 1438835"/>
                      <a:gd name="connsiteX14" fmla="*/ 0 w 2756442"/>
                      <a:gd name="connsiteY14" fmla="*/ 1199024 h 1438835"/>
                      <a:gd name="connsiteX15" fmla="*/ 0 w 2756442"/>
                      <a:gd name="connsiteY15" fmla="*/ 709825 h 1438835"/>
                      <a:gd name="connsiteX16" fmla="*/ 0 w 2756442"/>
                      <a:gd name="connsiteY16" fmla="*/ 239811 h 14388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2756442" h="1438835" extrusionOk="0">
                        <a:moveTo>
                          <a:pt x="0" y="239811"/>
                        </a:moveTo>
                        <a:cubicBezTo>
                          <a:pt x="-28019" y="90084"/>
                          <a:pt x="81466" y="9721"/>
                          <a:pt x="239811" y="0"/>
                        </a:cubicBezTo>
                        <a:cubicBezTo>
                          <a:pt x="515018" y="-633"/>
                          <a:pt x="654292" y="-12725"/>
                          <a:pt x="854552" y="0"/>
                        </a:cubicBezTo>
                        <a:cubicBezTo>
                          <a:pt x="1054812" y="12725"/>
                          <a:pt x="1218333" y="-12913"/>
                          <a:pt x="1400989" y="0"/>
                        </a:cubicBezTo>
                        <a:cubicBezTo>
                          <a:pt x="1583645" y="12913"/>
                          <a:pt x="1669721" y="5446"/>
                          <a:pt x="1924658" y="0"/>
                        </a:cubicBezTo>
                        <a:cubicBezTo>
                          <a:pt x="2179595" y="-5446"/>
                          <a:pt x="2396384" y="20083"/>
                          <a:pt x="2516631" y="0"/>
                        </a:cubicBezTo>
                        <a:cubicBezTo>
                          <a:pt x="2652555" y="-7162"/>
                          <a:pt x="2743301" y="105355"/>
                          <a:pt x="2756442" y="239811"/>
                        </a:cubicBezTo>
                        <a:cubicBezTo>
                          <a:pt x="2738341" y="382252"/>
                          <a:pt x="2744169" y="492123"/>
                          <a:pt x="2756442" y="719418"/>
                        </a:cubicBezTo>
                        <a:cubicBezTo>
                          <a:pt x="2768715" y="946713"/>
                          <a:pt x="2738908" y="980052"/>
                          <a:pt x="2756442" y="1199024"/>
                        </a:cubicBezTo>
                        <a:cubicBezTo>
                          <a:pt x="2782681" y="1337777"/>
                          <a:pt x="2638740" y="1437163"/>
                          <a:pt x="2516631" y="1438835"/>
                        </a:cubicBezTo>
                        <a:cubicBezTo>
                          <a:pt x="2257552" y="1427917"/>
                          <a:pt x="2067325" y="1420589"/>
                          <a:pt x="1947426" y="1438835"/>
                        </a:cubicBezTo>
                        <a:cubicBezTo>
                          <a:pt x="1827528" y="1457081"/>
                          <a:pt x="1575836" y="1449562"/>
                          <a:pt x="1400989" y="1438835"/>
                        </a:cubicBezTo>
                        <a:cubicBezTo>
                          <a:pt x="1226142" y="1428108"/>
                          <a:pt x="923935" y="1438470"/>
                          <a:pt x="786248" y="1438835"/>
                        </a:cubicBezTo>
                        <a:cubicBezTo>
                          <a:pt x="648561" y="1439200"/>
                          <a:pt x="380872" y="1451693"/>
                          <a:pt x="239811" y="1438835"/>
                        </a:cubicBezTo>
                        <a:cubicBezTo>
                          <a:pt x="99779" y="1440081"/>
                          <a:pt x="-5025" y="1328001"/>
                          <a:pt x="0" y="1199024"/>
                        </a:cubicBezTo>
                        <a:cubicBezTo>
                          <a:pt x="20276" y="1075359"/>
                          <a:pt x="-23352" y="942062"/>
                          <a:pt x="0" y="709825"/>
                        </a:cubicBezTo>
                        <a:cubicBezTo>
                          <a:pt x="23352" y="477588"/>
                          <a:pt x="-9449" y="463670"/>
                          <a:pt x="0" y="239811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accent1"/>
                </a:solidFill>
              </a:rPr>
              <a:t>Investor 2: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accent1"/>
                </a:solidFill>
              </a:rPr>
              <a:t>Starts at 35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accent1"/>
                </a:solidFill>
              </a:rPr>
              <a:t>Invests $5,000 each year for 30 years in a row until reaching age 65.</a:t>
            </a:r>
          </a:p>
        </p:txBody>
      </p:sp>
      <p:pic>
        <p:nvPicPr>
          <p:cNvPr id="18" name="Graphic 17" descr="School boy with solid fill">
            <a:extLst>
              <a:ext uri="{FF2B5EF4-FFF2-40B4-BE49-F238E27FC236}">
                <a16:creationId xmlns:a16="http://schemas.microsoft.com/office/drawing/2014/main" id="{81ED652F-1B29-89A9-5F3D-E78DEBBF4D9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957859" y="3429000"/>
            <a:ext cx="735106" cy="735106"/>
          </a:xfrm>
          <a:prstGeom prst="rect">
            <a:avLst/>
          </a:prstGeom>
        </p:spPr>
      </p:pic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BABB8B10-FEA2-6097-8A21-1F542A300069}"/>
              </a:ext>
            </a:extLst>
          </p:cNvPr>
          <p:cNvSpPr/>
          <p:nvPr/>
        </p:nvSpPr>
        <p:spPr>
          <a:xfrm>
            <a:off x="5625272" y="1820801"/>
            <a:ext cx="2166900" cy="1086971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accent3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2756442"/>
                      <a:gd name="connsiteY0" fmla="*/ 239811 h 1438835"/>
                      <a:gd name="connsiteX1" fmla="*/ 239811 w 2756442"/>
                      <a:gd name="connsiteY1" fmla="*/ 0 h 1438835"/>
                      <a:gd name="connsiteX2" fmla="*/ 854552 w 2756442"/>
                      <a:gd name="connsiteY2" fmla="*/ 0 h 1438835"/>
                      <a:gd name="connsiteX3" fmla="*/ 1400989 w 2756442"/>
                      <a:gd name="connsiteY3" fmla="*/ 0 h 1438835"/>
                      <a:gd name="connsiteX4" fmla="*/ 1924658 w 2756442"/>
                      <a:gd name="connsiteY4" fmla="*/ 0 h 1438835"/>
                      <a:gd name="connsiteX5" fmla="*/ 2516631 w 2756442"/>
                      <a:gd name="connsiteY5" fmla="*/ 0 h 1438835"/>
                      <a:gd name="connsiteX6" fmla="*/ 2756442 w 2756442"/>
                      <a:gd name="connsiteY6" fmla="*/ 239811 h 1438835"/>
                      <a:gd name="connsiteX7" fmla="*/ 2756442 w 2756442"/>
                      <a:gd name="connsiteY7" fmla="*/ 719418 h 1438835"/>
                      <a:gd name="connsiteX8" fmla="*/ 2756442 w 2756442"/>
                      <a:gd name="connsiteY8" fmla="*/ 1199024 h 1438835"/>
                      <a:gd name="connsiteX9" fmla="*/ 2516631 w 2756442"/>
                      <a:gd name="connsiteY9" fmla="*/ 1438835 h 1438835"/>
                      <a:gd name="connsiteX10" fmla="*/ 1947426 w 2756442"/>
                      <a:gd name="connsiteY10" fmla="*/ 1438835 h 1438835"/>
                      <a:gd name="connsiteX11" fmla="*/ 1400989 w 2756442"/>
                      <a:gd name="connsiteY11" fmla="*/ 1438835 h 1438835"/>
                      <a:gd name="connsiteX12" fmla="*/ 786248 w 2756442"/>
                      <a:gd name="connsiteY12" fmla="*/ 1438835 h 1438835"/>
                      <a:gd name="connsiteX13" fmla="*/ 239811 w 2756442"/>
                      <a:gd name="connsiteY13" fmla="*/ 1438835 h 1438835"/>
                      <a:gd name="connsiteX14" fmla="*/ 0 w 2756442"/>
                      <a:gd name="connsiteY14" fmla="*/ 1199024 h 1438835"/>
                      <a:gd name="connsiteX15" fmla="*/ 0 w 2756442"/>
                      <a:gd name="connsiteY15" fmla="*/ 709825 h 1438835"/>
                      <a:gd name="connsiteX16" fmla="*/ 0 w 2756442"/>
                      <a:gd name="connsiteY16" fmla="*/ 239811 h 14388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2756442" h="1438835" extrusionOk="0">
                        <a:moveTo>
                          <a:pt x="0" y="239811"/>
                        </a:moveTo>
                        <a:cubicBezTo>
                          <a:pt x="-28019" y="90084"/>
                          <a:pt x="81466" y="9721"/>
                          <a:pt x="239811" y="0"/>
                        </a:cubicBezTo>
                        <a:cubicBezTo>
                          <a:pt x="515018" y="-633"/>
                          <a:pt x="654292" y="-12725"/>
                          <a:pt x="854552" y="0"/>
                        </a:cubicBezTo>
                        <a:cubicBezTo>
                          <a:pt x="1054812" y="12725"/>
                          <a:pt x="1218333" y="-12913"/>
                          <a:pt x="1400989" y="0"/>
                        </a:cubicBezTo>
                        <a:cubicBezTo>
                          <a:pt x="1583645" y="12913"/>
                          <a:pt x="1669721" y="5446"/>
                          <a:pt x="1924658" y="0"/>
                        </a:cubicBezTo>
                        <a:cubicBezTo>
                          <a:pt x="2179595" y="-5446"/>
                          <a:pt x="2396384" y="20083"/>
                          <a:pt x="2516631" y="0"/>
                        </a:cubicBezTo>
                        <a:cubicBezTo>
                          <a:pt x="2652555" y="-7162"/>
                          <a:pt x="2743301" y="105355"/>
                          <a:pt x="2756442" y="239811"/>
                        </a:cubicBezTo>
                        <a:cubicBezTo>
                          <a:pt x="2738341" y="382252"/>
                          <a:pt x="2744169" y="492123"/>
                          <a:pt x="2756442" y="719418"/>
                        </a:cubicBezTo>
                        <a:cubicBezTo>
                          <a:pt x="2768715" y="946713"/>
                          <a:pt x="2738908" y="980052"/>
                          <a:pt x="2756442" y="1199024"/>
                        </a:cubicBezTo>
                        <a:cubicBezTo>
                          <a:pt x="2782681" y="1337777"/>
                          <a:pt x="2638740" y="1437163"/>
                          <a:pt x="2516631" y="1438835"/>
                        </a:cubicBezTo>
                        <a:cubicBezTo>
                          <a:pt x="2257552" y="1427917"/>
                          <a:pt x="2067325" y="1420589"/>
                          <a:pt x="1947426" y="1438835"/>
                        </a:cubicBezTo>
                        <a:cubicBezTo>
                          <a:pt x="1827528" y="1457081"/>
                          <a:pt x="1575836" y="1449562"/>
                          <a:pt x="1400989" y="1438835"/>
                        </a:cubicBezTo>
                        <a:cubicBezTo>
                          <a:pt x="1226142" y="1428108"/>
                          <a:pt x="923935" y="1438470"/>
                          <a:pt x="786248" y="1438835"/>
                        </a:cubicBezTo>
                        <a:cubicBezTo>
                          <a:pt x="648561" y="1439200"/>
                          <a:pt x="380872" y="1451693"/>
                          <a:pt x="239811" y="1438835"/>
                        </a:cubicBezTo>
                        <a:cubicBezTo>
                          <a:pt x="99779" y="1440081"/>
                          <a:pt x="-5025" y="1328001"/>
                          <a:pt x="0" y="1199024"/>
                        </a:cubicBezTo>
                        <a:cubicBezTo>
                          <a:pt x="20276" y="1075359"/>
                          <a:pt x="-23352" y="942062"/>
                          <a:pt x="0" y="709825"/>
                        </a:cubicBezTo>
                        <a:cubicBezTo>
                          <a:pt x="23352" y="477588"/>
                          <a:pt x="-9449" y="463670"/>
                          <a:pt x="0" y="239811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200" dirty="0">
                <a:solidFill>
                  <a:schemeClr val="accent3"/>
                </a:solidFill>
              </a:rPr>
              <a:t>This example shows how the earlier a person takes advantage of compound interest, the more time that money has to grow.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3BD66EC-5ECE-477B-886D-B22797011716}"/>
              </a:ext>
            </a:extLst>
          </p:cNvPr>
          <p:cNvSpPr txBox="1"/>
          <p:nvPr/>
        </p:nvSpPr>
        <p:spPr>
          <a:xfrm>
            <a:off x="10942638" y="2353774"/>
            <a:ext cx="1160894" cy="55399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$611,790</a:t>
            </a:r>
          </a:p>
          <a:p>
            <a:pPr algn="ctr"/>
            <a:r>
              <a:rPr lang="en-US" sz="1200" dirty="0"/>
              <a:t>at age 65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D624EE3-26B6-40C4-A281-CA9393A43DA3}"/>
              </a:ext>
            </a:extLst>
          </p:cNvPr>
          <p:cNvSpPr txBox="1"/>
          <p:nvPr/>
        </p:nvSpPr>
        <p:spPr>
          <a:xfrm>
            <a:off x="10515600" y="1346949"/>
            <a:ext cx="1160895" cy="55399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B60095"/>
                </a:solidFill>
              </a:rPr>
              <a:t>$787,180</a:t>
            </a:r>
          </a:p>
          <a:p>
            <a:pPr algn="ctr"/>
            <a:r>
              <a:rPr lang="en-US" sz="1200" dirty="0">
                <a:solidFill>
                  <a:srgbClr val="B60095"/>
                </a:solidFill>
              </a:rPr>
              <a:t>at age 65</a:t>
            </a:r>
          </a:p>
        </p:txBody>
      </p:sp>
    </p:spTree>
    <p:extLst>
      <p:ext uri="{BB962C8B-B14F-4D97-AF65-F5344CB8AC3E}">
        <p14:creationId xmlns:p14="http://schemas.microsoft.com/office/powerpoint/2010/main" val="13359282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D47AABF-7AFF-344E-B0B8-EC187B21067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046911"/>
      </p:ext>
    </p:extLst>
  </p:cSld>
  <p:clrMapOvr>
    <a:masterClrMapping/>
  </p:clrMapOvr>
</p:sld>
</file>

<file path=ppt/theme/theme1.xml><?xml version="1.0" encoding="utf-8"?>
<a:theme xmlns:a="http://schemas.openxmlformats.org/drawingml/2006/main" name="Basic Layouts">
  <a:themeElements>
    <a:clrScheme name="ZUU color theme">
      <a:dk1>
        <a:srgbClr val="2A177C"/>
      </a:dk1>
      <a:lt1>
        <a:srgbClr val="FFFFFF"/>
      </a:lt1>
      <a:dk2>
        <a:srgbClr val="2A177C"/>
      </a:dk2>
      <a:lt2>
        <a:srgbClr val="FEFFFE"/>
      </a:lt2>
      <a:accent1>
        <a:srgbClr val="2A177C"/>
      </a:accent1>
      <a:accent2>
        <a:srgbClr val="B60095"/>
      </a:accent2>
      <a:accent3>
        <a:srgbClr val="650099"/>
      </a:accent3>
      <a:accent4>
        <a:srgbClr val="84BD00"/>
      </a:accent4>
      <a:accent5>
        <a:srgbClr val="00B5E2"/>
      </a:accent5>
      <a:accent6>
        <a:srgbClr val="002D72"/>
      </a:accent6>
      <a:hlink>
        <a:srgbClr val="B60095"/>
      </a:hlink>
      <a:folHlink>
        <a:srgbClr val="FE7E2D"/>
      </a:folHlink>
    </a:clrScheme>
    <a:fontScheme name="Zuu">
      <a:majorFont>
        <a:latin typeface="Maven Pro"/>
        <a:ea typeface="Source Han Sans CN Normal"/>
        <a:cs typeface=""/>
      </a:majorFont>
      <a:minorFont>
        <a:latin typeface="Open Sans"/>
        <a:ea typeface="Source Han Sans CN Normal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2019-01-29 Qiddiya Template (basic layouts).potx" id="{BCC70908-FEA9-43A9-906F-AC3F0A76CCA9}" vid="{B9B7A5B4-37AB-495C-B0A8-B0F4411AE4B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62747029717054CABE9F3DF382CA9E4" ma:contentTypeVersion="13" ma:contentTypeDescription="Create a new document." ma:contentTypeScope="" ma:versionID="dce69862acb257d35ad6d41630585cf1">
  <xsd:schema xmlns:xsd="http://www.w3.org/2001/XMLSchema" xmlns:xs="http://www.w3.org/2001/XMLSchema" xmlns:p="http://schemas.microsoft.com/office/2006/metadata/properties" xmlns:ns2="ee747c1b-4215-4cac-9728-ea2f57b80ac2" xmlns:ns3="5eaed477-8a41-4b2a-8331-2ac82ab2b6ff" targetNamespace="http://schemas.microsoft.com/office/2006/metadata/properties" ma:root="true" ma:fieldsID="0c2c63cfdd9b346af8aeb83bc66f05e3" ns2:_="" ns3:_="">
    <xsd:import namespace="ee747c1b-4215-4cac-9728-ea2f57b80ac2"/>
    <xsd:import namespace="5eaed477-8a41-4b2a-8331-2ac82ab2b6f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e747c1b-4215-4cac-9728-ea2f57b80ac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eaed477-8a41-4b2a-8331-2ac82ab2b6ff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F68A5D9-3625-4703-915F-ADD18AAEF1E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e747c1b-4215-4cac-9728-ea2f57b80ac2"/>
    <ds:schemaRef ds:uri="5eaed477-8a41-4b2a-8331-2ac82ab2b6f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5E4E751-200D-463A-A3BB-1B7F9AFA258C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8976E920-75D3-47AB-8F9F-F97F5C468E0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Basic Layouts</Template>
  <TotalTime>890</TotalTime>
  <Words>219</Words>
  <Application>Microsoft Office PowerPoint</Application>
  <PresentationFormat>Widescreen</PresentationFormat>
  <Paragraphs>59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Maven Pro</vt:lpstr>
      <vt:lpstr>Open Sans</vt:lpstr>
      <vt:lpstr>Tahoma</vt:lpstr>
      <vt:lpstr>Basic Layouts</vt:lpstr>
      <vt:lpstr>Selling Tools</vt:lpstr>
      <vt:lpstr>What is Dollar Cost Averaging?</vt:lpstr>
      <vt:lpstr>SLP-triangle</vt:lpstr>
      <vt:lpstr>Financial Planning Pyramid</vt:lpstr>
      <vt:lpstr>Compound Interest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Laurence Lloyd</dc:creator>
  <cp:lastModifiedBy>Bell Leung</cp:lastModifiedBy>
  <cp:revision>59</cp:revision>
  <dcterms:created xsi:type="dcterms:W3CDTF">2019-01-29T11:05:44Z</dcterms:created>
  <dcterms:modified xsi:type="dcterms:W3CDTF">2022-04-21T09:54:02Z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0x010100662747029717054CABE9F3DF382CA9E4</vt:lpwstr>
  </property>
</Properties>
</file>